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1"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262"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9BA46C-9C4A-4EBD-824D-6B4212D84E4D}" type="doc">
      <dgm:prSet loTypeId="urn:microsoft.com/office/officeart/2005/8/layout/cycle8" loCatId="cycle" qsTypeId="urn:microsoft.com/office/officeart/2005/8/quickstyle/simple5" qsCatId="simple" csTypeId="urn:microsoft.com/office/officeart/2005/8/colors/accent2_5" csCatId="accent2" phldr="1"/>
      <dgm:spPr/>
      <dgm:t>
        <a:bodyPr/>
        <a:lstStyle/>
        <a:p>
          <a:endParaRPr lang="es-CO"/>
        </a:p>
      </dgm:t>
    </dgm:pt>
    <dgm:pt modelId="{5DCD2D97-8D85-4FFA-9A9C-A56080924E71}">
      <dgm:prSet phldrT="[Texto]"/>
      <dgm:spPr/>
      <dgm:t>
        <a:bodyPr/>
        <a:lstStyle/>
        <a:p>
          <a:r>
            <a:rPr lang="es-CO" b="1" dirty="0"/>
            <a:t>Estrategia de Atención Primaria en Salud</a:t>
          </a:r>
        </a:p>
      </dgm:t>
    </dgm:pt>
    <dgm:pt modelId="{7B9EACDF-E066-4438-8670-6BF2EAE5878F}" type="parTrans" cxnId="{DB4F4463-47C6-4A9D-8D59-9B2106EF1BFF}">
      <dgm:prSet/>
      <dgm:spPr/>
      <dgm:t>
        <a:bodyPr/>
        <a:lstStyle/>
        <a:p>
          <a:endParaRPr lang="es-CO"/>
        </a:p>
      </dgm:t>
    </dgm:pt>
    <dgm:pt modelId="{79AE8AC1-97E3-4123-9B65-F874F22F6D88}" type="sibTrans" cxnId="{DB4F4463-47C6-4A9D-8D59-9B2106EF1BFF}">
      <dgm:prSet/>
      <dgm:spPr/>
      <dgm:t>
        <a:bodyPr/>
        <a:lstStyle/>
        <a:p>
          <a:endParaRPr lang="es-CO"/>
        </a:p>
      </dgm:t>
    </dgm:pt>
    <dgm:pt modelId="{638CDB1B-3740-4A83-82DA-2C7F2E563A66}">
      <dgm:prSet phldrT="[Texto]"/>
      <dgm:spPr/>
      <dgm:t>
        <a:bodyPr/>
        <a:lstStyle/>
        <a:p>
          <a:r>
            <a:rPr lang="es-CO" b="1" dirty="0"/>
            <a:t>Estrategia de Gestión Integral de Riesgo </a:t>
          </a:r>
        </a:p>
      </dgm:t>
    </dgm:pt>
    <dgm:pt modelId="{198228F7-8F92-4136-AC2C-99512DB9EA65}" type="parTrans" cxnId="{5B026814-B822-4FEC-AAA2-F25F7B18642D}">
      <dgm:prSet/>
      <dgm:spPr/>
      <dgm:t>
        <a:bodyPr/>
        <a:lstStyle/>
        <a:p>
          <a:endParaRPr lang="es-CO"/>
        </a:p>
      </dgm:t>
    </dgm:pt>
    <dgm:pt modelId="{7C7678E9-3FC1-4145-875C-987D00A2FF50}" type="sibTrans" cxnId="{5B026814-B822-4FEC-AAA2-F25F7B18642D}">
      <dgm:prSet/>
      <dgm:spPr/>
      <dgm:t>
        <a:bodyPr/>
        <a:lstStyle/>
        <a:p>
          <a:endParaRPr lang="es-CO"/>
        </a:p>
      </dgm:t>
    </dgm:pt>
    <dgm:pt modelId="{BC250AA7-57B1-4045-AE2E-3A7358F38541}">
      <dgm:prSet phldrT="[Texto]"/>
      <dgm:spPr/>
      <dgm:t>
        <a:bodyPr/>
        <a:lstStyle/>
        <a:p>
          <a:r>
            <a:rPr lang="es-CO" b="1" dirty="0"/>
            <a:t>Estrategia del Cuidado de la Salud </a:t>
          </a:r>
        </a:p>
      </dgm:t>
    </dgm:pt>
    <dgm:pt modelId="{7498B271-DD32-4B75-982E-29E9FF91CCE1}" type="parTrans" cxnId="{16A3C3C0-C9A8-4A09-9D81-48D6C6CAC653}">
      <dgm:prSet/>
      <dgm:spPr/>
      <dgm:t>
        <a:bodyPr/>
        <a:lstStyle/>
        <a:p>
          <a:endParaRPr lang="es-CO"/>
        </a:p>
      </dgm:t>
    </dgm:pt>
    <dgm:pt modelId="{B0453027-926A-456C-B0F3-618189E7DE00}" type="sibTrans" cxnId="{16A3C3C0-C9A8-4A09-9D81-48D6C6CAC653}">
      <dgm:prSet/>
      <dgm:spPr/>
      <dgm:t>
        <a:bodyPr/>
        <a:lstStyle/>
        <a:p>
          <a:endParaRPr lang="es-CO"/>
        </a:p>
      </dgm:t>
    </dgm:pt>
    <dgm:pt modelId="{F05728D2-FB28-4C97-AF8C-C4382DA66598}">
      <dgm:prSet phldrT="[Texto]"/>
      <dgm:spPr/>
      <dgm:t>
        <a:bodyPr/>
        <a:lstStyle/>
        <a:p>
          <a:r>
            <a:rPr lang="es-CO" b="1" dirty="0"/>
            <a:t>Estrategia Diferencial de Derechos </a:t>
          </a:r>
        </a:p>
      </dgm:t>
    </dgm:pt>
    <dgm:pt modelId="{328E3C81-2EA7-42B3-B78A-1DE8EC122C10}" type="parTrans" cxnId="{99F2FE8D-14A5-407A-9F06-97E26751E6E4}">
      <dgm:prSet/>
      <dgm:spPr/>
      <dgm:t>
        <a:bodyPr/>
        <a:lstStyle/>
        <a:p>
          <a:endParaRPr lang="es-CO"/>
        </a:p>
      </dgm:t>
    </dgm:pt>
    <dgm:pt modelId="{246F340B-C5BA-4C77-9CBB-F1F307E1E5BB}" type="sibTrans" cxnId="{99F2FE8D-14A5-407A-9F06-97E26751E6E4}">
      <dgm:prSet/>
      <dgm:spPr/>
      <dgm:t>
        <a:bodyPr/>
        <a:lstStyle/>
        <a:p>
          <a:endParaRPr lang="es-CO"/>
        </a:p>
      </dgm:t>
    </dgm:pt>
    <dgm:pt modelId="{408C380D-C188-429B-887B-58DB8218FADB}" type="pres">
      <dgm:prSet presAssocID="{579BA46C-9C4A-4EBD-824D-6B4212D84E4D}" presName="compositeShape" presStyleCnt="0">
        <dgm:presLayoutVars>
          <dgm:chMax val="7"/>
          <dgm:dir/>
          <dgm:resizeHandles val="exact"/>
        </dgm:presLayoutVars>
      </dgm:prSet>
      <dgm:spPr/>
      <dgm:t>
        <a:bodyPr/>
        <a:lstStyle/>
        <a:p>
          <a:endParaRPr lang="es-ES"/>
        </a:p>
      </dgm:t>
    </dgm:pt>
    <dgm:pt modelId="{D426EFFA-944C-4375-8BD6-B428A12010A6}" type="pres">
      <dgm:prSet presAssocID="{579BA46C-9C4A-4EBD-824D-6B4212D84E4D}" presName="wedge1" presStyleLbl="node1" presStyleIdx="0" presStyleCnt="4"/>
      <dgm:spPr/>
      <dgm:t>
        <a:bodyPr/>
        <a:lstStyle/>
        <a:p>
          <a:endParaRPr lang="es-ES"/>
        </a:p>
      </dgm:t>
    </dgm:pt>
    <dgm:pt modelId="{A455DE5E-9501-4501-A251-5A2A2E980B6F}" type="pres">
      <dgm:prSet presAssocID="{579BA46C-9C4A-4EBD-824D-6B4212D84E4D}" presName="dummy1a" presStyleCnt="0"/>
      <dgm:spPr/>
    </dgm:pt>
    <dgm:pt modelId="{FE04C4DD-3AB8-4EF8-869B-2B0BCAB62B0B}" type="pres">
      <dgm:prSet presAssocID="{579BA46C-9C4A-4EBD-824D-6B4212D84E4D}" presName="dummy1b" presStyleCnt="0"/>
      <dgm:spPr/>
    </dgm:pt>
    <dgm:pt modelId="{FAD981EC-141D-452E-B71B-101DD3179355}" type="pres">
      <dgm:prSet presAssocID="{579BA46C-9C4A-4EBD-824D-6B4212D84E4D}" presName="wedge1Tx" presStyleLbl="node1" presStyleIdx="0" presStyleCnt="4">
        <dgm:presLayoutVars>
          <dgm:chMax val="0"/>
          <dgm:chPref val="0"/>
          <dgm:bulletEnabled val="1"/>
        </dgm:presLayoutVars>
      </dgm:prSet>
      <dgm:spPr/>
      <dgm:t>
        <a:bodyPr/>
        <a:lstStyle/>
        <a:p>
          <a:endParaRPr lang="es-ES"/>
        </a:p>
      </dgm:t>
    </dgm:pt>
    <dgm:pt modelId="{F4DA637E-00A1-4B8D-9960-502EF2712DF0}" type="pres">
      <dgm:prSet presAssocID="{579BA46C-9C4A-4EBD-824D-6B4212D84E4D}" presName="wedge2" presStyleLbl="node1" presStyleIdx="1" presStyleCnt="4"/>
      <dgm:spPr/>
      <dgm:t>
        <a:bodyPr/>
        <a:lstStyle/>
        <a:p>
          <a:endParaRPr lang="es-ES"/>
        </a:p>
      </dgm:t>
    </dgm:pt>
    <dgm:pt modelId="{5211B2B1-7028-4537-9E65-72D582200BB9}" type="pres">
      <dgm:prSet presAssocID="{579BA46C-9C4A-4EBD-824D-6B4212D84E4D}" presName="dummy2a" presStyleCnt="0"/>
      <dgm:spPr/>
    </dgm:pt>
    <dgm:pt modelId="{573F6696-54E7-4AE9-BF47-19960757D793}" type="pres">
      <dgm:prSet presAssocID="{579BA46C-9C4A-4EBD-824D-6B4212D84E4D}" presName="dummy2b" presStyleCnt="0"/>
      <dgm:spPr/>
    </dgm:pt>
    <dgm:pt modelId="{DE329CAA-2A43-4B30-9AA7-8ADC8A2A653E}" type="pres">
      <dgm:prSet presAssocID="{579BA46C-9C4A-4EBD-824D-6B4212D84E4D}" presName="wedge2Tx" presStyleLbl="node1" presStyleIdx="1" presStyleCnt="4">
        <dgm:presLayoutVars>
          <dgm:chMax val="0"/>
          <dgm:chPref val="0"/>
          <dgm:bulletEnabled val="1"/>
        </dgm:presLayoutVars>
      </dgm:prSet>
      <dgm:spPr/>
      <dgm:t>
        <a:bodyPr/>
        <a:lstStyle/>
        <a:p>
          <a:endParaRPr lang="es-ES"/>
        </a:p>
      </dgm:t>
    </dgm:pt>
    <dgm:pt modelId="{685981AE-879D-406E-8EDE-C0F888145E29}" type="pres">
      <dgm:prSet presAssocID="{579BA46C-9C4A-4EBD-824D-6B4212D84E4D}" presName="wedge3" presStyleLbl="node1" presStyleIdx="2" presStyleCnt="4"/>
      <dgm:spPr/>
      <dgm:t>
        <a:bodyPr/>
        <a:lstStyle/>
        <a:p>
          <a:endParaRPr lang="es-ES"/>
        </a:p>
      </dgm:t>
    </dgm:pt>
    <dgm:pt modelId="{A1C6E155-25F2-4C1B-A1D9-D8739931FCE8}" type="pres">
      <dgm:prSet presAssocID="{579BA46C-9C4A-4EBD-824D-6B4212D84E4D}" presName="dummy3a" presStyleCnt="0"/>
      <dgm:spPr/>
    </dgm:pt>
    <dgm:pt modelId="{4AEA27EB-90C9-44E1-BF8E-E3516A039A21}" type="pres">
      <dgm:prSet presAssocID="{579BA46C-9C4A-4EBD-824D-6B4212D84E4D}" presName="dummy3b" presStyleCnt="0"/>
      <dgm:spPr/>
    </dgm:pt>
    <dgm:pt modelId="{FAF8B2BC-2DC8-4E52-AA72-2CD40D99E987}" type="pres">
      <dgm:prSet presAssocID="{579BA46C-9C4A-4EBD-824D-6B4212D84E4D}" presName="wedge3Tx" presStyleLbl="node1" presStyleIdx="2" presStyleCnt="4">
        <dgm:presLayoutVars>
          <dgm:chMax val="0"/>
          <dgm:chPref val="0"/>
          <dgm:bulletEnabled val="1"/>
        </dgm:presLayoutVars>
      </dgm:prSet>
      <dgm:spPr/>
      <dgm:t>
        <a:bodyPr/>
        <a:lstStyle/>
        <a:p>
          <a:endParaRPr lang="es-ES"/>
        </a:p>
      </dgm:t>
    </dgm:pt>
    <dgm:pt modelId="{FAD3AD53-6B93-4F1D-B327-F0C49E38A198}" type="pres">
      <dgm:prSet presAssocID="{579BA46C-9C4A-4EBD-824D-6B4212D84E4D}" presName="wedge4" presStyleLbl="node1" presStyleIdx="3" presStyleCnt="4"/>
      <dgm:spPr/>
      <dgm:t>
        <a:bodyPr/>
        <a:lstStyle/>
        <a:p>
          <a:endParaRPr lang="es-ES"/>
        </a:p>
      </dgm:t>
    </dgm:pt>
    <dgm:pt modelId="{D282871E-8D36-48AB-9B54-3F570F2ED860}" type="pres">
      <dgm:prSet presAssocID="{579BA46C-9C4A-4EBD-824D-6B4212D84E4D}" presName="dummy4a" presStyleCnt="0"/>
      <dgm:spPr/>
    </dgm:pt>
    <dgm:pt modelId="{13EB791D-5A88-4460-9E43-DB05ED62EB17}" type="pres">
      <dgm:prSet presAssocID="{579BA46C-9C4A-4EBD-824D-6B4212D84E4D}" presName="dummy4b" presStyleCnt="0"/>
      <dgm:spPr/>
    </dgm:pt>
    <dgm:pt modelId="{AC84E9AF-60A3-4F7A-BCAE-D193B9F69C7A}" type="pres">
      <dgm:prSet presAssocID="{579BA46C-9C4A-4EBD-824D-6B4212D84E4D}" presName="wedge4Tx" presStyleLbl="node1" presStyleIdx="3" presStyleCnt="4">
        <dgm:presLayoutVars>
          <dgm:chMax val="0"/>
          <dgm:chPref val="0"/>
          <dgm:bulletEnabled val="1"/>
        </dgm:presLayoutVars>
      </dgm:prSet>
      <dgm:spPr/>
      <dgm:t>
        <a:bodyPr/>
        <a:lstStyle/>
        <a:p>
          <a:endParaRPr lang="es-ES"/>
        </a:p>
      </dgm:t>
    </dgm:pt>
    <dgm:pt modelId="{309ABCD3-B435-42BF-BE37-54BA90574F18}" type="pres">
      <dgm:prSet presAssocID="{79AE8AC1-97E3-4123-9B65-F874F22F6D88}" presName="arrowWedge1" presStyleLbl="fgSibTrans2D1" presStyleIdx="0" presStyleCnt="4"/>
      <dgm:spPr/>
    </dgm:pt>
    <dgm:pt modelId="{A53D9C8F-92BE-4441-86D3-4BCC60986664}" type="pres">
      <dgm:prSet presAssocID="{7C7678E9-3FC1-4145-875C-987D00A2FF50}" presName="arrowWedge2" presStyleLbl="fgSibTrans2D1" presStyleIdx="1" presStyleCnt="4"/>
      <dgm:spPr/>
    </dgm:pt>
    <dgm:pt modelId="{C2C6F98D-D17B-4C68-A9E1-45D97D3E9393}" type="pres">
      <dgm:prSet presAssocID="{B0453027-926A-456C-B0F3-618189E7DE00}" presName="arrowWedge3" presStyleLbl="fgSibTrans2D1" presStyleIdx="2" presStyleCnt="4"/>
      <dgm:spPr/>
    </dgm:pt>
    <dgm:pt modelId="{D5F8A06B-F85F-445F-A160-5E2CB9F05039}" type="pres">
      <dgm:prSet presAssocID="{246F340B-C5BA-4C77-9CBB-F1F307E1E5BB}" presName="arrowWedge4" presStyleLbl="fgSibTrans2D1" presStyleIdx="3" presStyleCnt="4"/>
      <dgm:spPr/>
    </dgm:pt>
  </dgm:ptLst>
  <dgm:cxnLst>
    <dgm:cxn modelId="{5B71B321-9A9E-4A5B-AF3C-8B73D9AE3BB2}" type="presOf" srcId="{F05728D2-FB28-4C97-AF8C-C4382DA66598}" destId="{AC84E9AF-60A3-4F7A-BCAE-D193B9F69C7A}" srcOrd="1" destOrd="0" presId="urn:microsoft.com/office/officeart/2005/8/layout/cycle8"/>
    <dgm:cxn modelId="{0F382CA4-374E-4353-91C7-E34046DA9A8E}" type="presOf" srcId="{5DCD2D97-8D85-4FFA-9A9C-A56080924E71}" destId="{D426EFFA-944C-4375-8BD6-B428A12010A6}" srcOrd="0" destOrd="0" presId="urn:microsoft.com/office/officeart/2005/8/layout/cycle8"/>
    <dgm:cxn modelId="{07D13572-89BE-4824-8CD5-6B048170CAE0}" type="presOf" srcId="{BC250AA7-57B1-4045-AE2E-3A7358F38541}" destId="{685981AE-879D-406E-8EDE-C0F888145E29}" srcOrd="0" destOrd="0" presId="urn:microsoft.com/office/officeart/2005/8/layout/cycle8"/>
    <dgm:cxn modelId="{16A3C3C0-C9A8-4A09-9D81-48D6C6CAC653}" srcId="{579BA46C-9C4A-4EBD-824D-6B4212D84E4D}" destId="{BC250AA7-57B1-4045-AE2E-3A7358F38541}" srcOrd="2" destOrd="0" parTransId="{7498B271-DD32-4B75-982E-29E9FF91CCE1}" sibTransId="{B0453027-926A-456C-B0F3-618189E7DE00}"/>
    <dgm:cxn modelId="{0DD86CD0-7083-4512-BEDB-D5A8A64F865E}" type="presOf" srcId="{BC250AA7-57B1-4045-AE2E-3A7358F38541}" destId="{FAF8B2BC-2DC8-4E52-AA72-2CD40D99E987}" srcOrd="1" destOrd="0" presId="urn:microsoft.com/office/officeart/2005/8/layout/cycle8"/>
    <dgm:cxn modelId="{99F2FE8D-14A5-407A-9F06-97E26751E6E4}" srcId="{579BA46C-9C4A-4EBD-824D-6B4212D84E4D}" destId="{F05728D2-FB28-4C97-AF8C-C4382DA66598}" srcOrd="3" destOrd="0" parTransId="{328E3C81-2EA7-42B3-B78A-1DE8EC122C10}" sibTransId="{246F340B-C5BA-4C77-9CBB-F1F307E1E5BB}"/>
    <dgm:cxn modelId="{C8937265-27E9-4ECA-B2C3-7520DE4A1EAA}" type="presOf" srcId="{5DCD2D97-8D85-4FFA-9A9C-A56080924E71}" destId="{FAD981EC-141D-452E-B71B-101DD3179355}" srcOrd="1" destOrd="0" presId="urn:microsoft.com/office/officeart/2005/8/layout/cycle8"/>
    <dgm:cxn modelId="{07285DE9-1D29-476E-8562-A5C52AE626D2}" type="presOf" srcId="{638CDB1B-3740-4A83-82DA-2C7F2E563A66}" destId="{F4DA637E-00A1-4B8D-9960-502EF2712DF0}" srcOrd="0" destOrd="0" presId="urn:microsoft.com/office/officeart/2005/8/layout/cycle8"/>
    <dgm:cxn modelId="{D2E10CE1-CE96-490F-A37D-3F0B0086025E}" type="presOf" srcId="{579BA46C-9C4A-4EBD-824D-6B4212D84E4D}" destId="{408C380D-C188-429B-887B-58DB8218FADB}" srcOrd="0" destOrd="0" presId="urn:microsoft.com/office/officeart/2005/8/layout/cycle8"/>
    <dgm:cxn modelId="{DB4F4463-47C6-4A9D-8D59-9B2106EF1BFF}" srcId="{579BA46C-9C4A-4EBD-824D-6B4212D84E4D}" destId="{5DCD2D97-8D85-4FFA-9A9C-A56080924E71}" srcOrd="0" destOrd="0" parTransId="{7B9EACDF-E066-4438-8670-6BF2EAE5878F}" sibTransId="{79AE8AC1-97E3-4123-9B65-F874F22F6D88}"/>
    <dgm:cxn modelId="{5B026814-B822-4FEC-AAA2-F25F7B18642D}" srcId="{579BA46C-9C4A-4EBD-824D-6B4212D84E4D}" destId="{638CDB1B-3740-4A83-82DA-2C7F2E563A66}" srcOrd="1" destOrd="0" parTransId="{198228F7-8F92-4136-AC2C-99512DB9EA65}" sibTransId="{7C7678E9-3FC1-4145-875C-987D00A2FF50}"/>
    <dgm:cxn modelId="{02289597-E43F-4E3D-AAD9-2A05A3BD5BF0}" type="presOf" srcId="{638CDB1B-3740-4A83-82DA-2C7F2E563A66}" destId="{DE329CAA-2A43-4B30-9AA7-8ADC8A2A653E}" srcOrd="1" destOrd="0" presId="urn:microsoft.com/office/officeart/2005/8/layout/cycle8"/>
    <dgm:cxn modelId="{933A81FF-EC5B-4C86-90F4-94BD681BD9EF}" type="presOf" srcId="{F05728D2-FB28-4C97-AF8C-C4382DA66598}" destId="{FAD3AD53-6B93-4F1D-B327-F0C49E38A198}" srcOrd="0" destOrd="0" presId="urn:microsoft.com/office/officeart/2005/8/layout/cycle8"/>
    <dgm:cxn modelId="{F40ECB6A-1732-4A47-A491-E90612C0332A}" type="presParOf" srcId="{408C380D-C188-429B-887B-58DB8218FADB}" destId="{D426EFFA-944C-4375-8BD6-B428A12010A6}" srcOrd="0" destOrd="0" presId="urn:microsoft.com/office/officeart/2005/8/layout/cycle8"/>
    <dgm:cxn modelId="{2AE92657-CA13-4EAB-837A-7FB2990791DA}" type="presParOf" srcId="{408C380D-C188-429B-887B-58DB8218FADB}" destId="{A455DE5E-9501-4501-A251-5A2A2E980B6F}" srcOrd="1" destOrd="0" presId="urn:microsoft.com/office/officeart/2005/8/layout/cycle8"/>
    <dgm:cxn modelId="{C00EF3C3-2DE0-4547-94F0-86CD03309BE1}" type="presParOf" srcId="{408C380D-C188-429B-887B-58DB8218FADB}" destId="{FE04C4DD-3AB8-4EF8-869B-2B0BCAB62B0B}" srcOrd="2" destOrd="0" presId="urn:microsoft.com/office/officeart/2005/8/layout/cycle8"/>
    <dgm:cxn modelId="{34EB7AE6-934E-4BA5-B124-4284350EE42A}" type="presParOf" srcId="{408C380D-C188-429B-887B-58DB8218FADB}" destId="{FAD981EC-141D-452E-B71B-101DD3179355}" srcOrd="3" destOrd="0" presId="urn:microsoft.com/office/officeart/2005/8/layout/cycle8"/>
    <dgm:cxn modelId="{9A22D3ED-70F9-479B-9B63-F71BB9C0302A}" type="presParOf" srcId="{408C380D-C188-429B-887B-58DB8218FADB}" destId="{F4DA637E-00A1-4B8D-9960-502EF2712DF0}" srcOrd="4" destOrd="0" presId="urn:microsoft.com/office/officeart/2005/8/layout/cycle8"/>
    <dgm:cxn modelId="{1C93A657-EF5E-4A2F-90CE-40BFAB68A479}" type="presParOf" srcId="{408C380D-C188-429B-887B-58DB8218FADB}" destId="{5211B2B1-7028-4537-9E65-72D582200BB9}" srcOrd="5" destOrd="0" presId="urn:microsoft.com/office/officeart/2005/8/layout/cycle8"/>
    <dgm:cxn modelId="{35AA477B-8B64-4A4E-83BC-18293EE63506}" type="presParOf" srcId="{408C380D-C188-429B-887B-58DB8218FADB}" destId="{573F6696-54E7-4AE9-BF47-19960757D793}" srcOrd="6" destOrd="0" presId="urn:microsoft.com/office/officeart/2005/8/layout/cycle8"/>
    <dgm:cxn modelId="{F00D06DA-F38D-4DCE-A398-F5083EFE5CEF}" type="presParOf" srcId="{408C380D-C188-429B-887B-58DB8218FADB}" destId="{DE329CAA-2A43-4B30-9AA7-8ADC8A2A653E}" srcOrd="7" destOrd="0" presId="urn:microsoft.com/office/officeart/2005/8/layout/cycle8"/>
    <dgm:cxn modelId="{D88C9EF4-ED29-4F04-A454-1F8B2BA021A5}" type="presParOf" srcId="{408C380D-C188-429B-887B-58DB8218FADB}" destId="{685981AE-879D-406E-8EDE-C0F888145E29}" srcOrd="8" destOrd="0" presId="urn:microsoft.com/office/officeart/2005/8/layout/cycle8"/>
    <dgm:cxn modelId="{99FEBA8E-C3C0-4ED9-9937-95CDA33AB301}" type="presParOf" srcId="{408C380D-C188-429B-887B-58DB8218FADB}" destId="{A1C6E155-25F2-4C1B-A1D9-D8739931FCE8}" srcOrd="9" destOrd="0" presId="urn:microsoft.com/office/officeart/2005/8/layout/cycle8"/>
    <dgm:cxn modelId="{5537EEE7-E081-4AF6-A737-AA0EE81A50AD}" type="presParOf" srcId="{408C380D-C188-429B-887B-58DB8218FADB}" destId="{4AEA27EB-90C9-44E1-BF8E-E3516A039A21}" srcOrd="10" destOrd="0" presId="urn:microsoft.com/office/officeart/2005/8/layout/cycle8"/>
    <dgm:cxn modelId="{53B8D4A9-3A27-461D-8EAD-FBAE8B8BF4F4}" type="presParOf" srcId="{408C380D-C188-429B-887B-58DB8218FADB}" destId="{FAF8B2BC-2DC8-4E52-AA72-2CD40D99E987}" srcOrd="11" destOrd="0" presId="urn:microsoft.com/office/officeart/2005/8/layout/cycle8"/>
    <dgm:cxn modelId="{97629D79-E667-464E-A7A1-E4F3EC2D50D1}" type="presParOf" srcId="{408C380D-C188-429B-887B-58DB8218FADB}" destId="{FAD3AD53-6B93-4F1D-B327-F0C49E38A198}" srcOrd="12" destOrd="0" presId="urn:microsoft.com/office/officeart/2005/8/layout/cycle8"/>
    <dgm:cxn modelId="{69AF6F16-3861-4195-8A4B-32A8D6F2D67D}" type="presParOf" srcId="{408C380D-C188-429B-887B-58DB8218FADB}" destId="{D282871E-8D36-48AB-9B54-3F570F2ED860}" srcOrd="13" destOrd="0" presId="urn:microsoft.com/office/officeart/2005/8/layout/cycle8"/>
    <dgm:cxn modelId="{7024C1EE-5C1C-4CF0-8FEF-B0256E0D4B73}" type="presParOf" srcId="{408C380D-C188-429B-887B-58DB8218FADB}" destId="{13EB791D-5A88-4460-9E43-DB05ED62EB17}" srcOrd="14" destOrd="0" presId="urn:microsoft.com/office/officeart/2005/8/layout/cycle8"/>
    <dgm:cxn modelId="{12A4486B-C97D-4CF9-B8D0-0C820174848A}" type="presParOf" srcId="{408C380D-C188-429B-887B-58DB8218FADB}" destId="{AC84E9AF-60A3-4F7A-BCAE-D193B9F69C7A}" srcOrd="15" destOrd="0" presId="urn:microsoft.com/office/officeart/2005/8/layout/cycle8"/>
    <dgm:cxn modelId="{DBF9769E-739E-4200-B5B0-00E1F3402C28}" type="presParOf" srcId="{408C380D-C188-429B-887B-58DB8218FADB}" destId="{309ABCD3-B435-42BF-BE37-54BA90574F18}" srcOrd="16" destOrd="0" presId="urn:microsoft.com/office/officeart/2005/8/layout/cycle8"/>
    <dgm:cxn modelId="{6CCA2507-DC81-4743-9271-351BE5D60E4E}" type="presParOf" srcId="{408C380D-C188-429B-887B-58DB8218FADB}" destId="{A53D9C8F-92BE-4441-86D3-4BCC60986664}" srcOrd="17" destOrd="0" presId="urn:microsoft.com/office/officeart/2005/8/layout/cycle8"/>
    <dgm:cxn modelId="{1DAF24DE-5F95-4636-B894-8623F240257E}" type="presParOf" srcId="{408C380D-C188-429B-887B-58DB8218FADB}" destId="{C2C6F98D-D17B-4C68-A9E1-45D97D3E9393}" srcOrd="18" destOrd="0" presId="urn:microsoft.com/office/officeart/2005/8/layout/cycle8"/>
    <dgm:cxn modelId="{98BAA162-8A42-4337-8463-0ED6BE6AFC22}" type="presParOf" srcId="{408C380D-C188-429B-887B-58DB8218FADB}" destId="{D5F8A06B-F85F-445F-A160-5E2CB9F05039}"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734A2D-EB61-40A6-9686-FEFDF16423B1}" type="doc">
      <dgm:prSet loTypeId="urn:microsoft.com/office/officeart/2005/8/layout/hProcess4" loCatId="process" qsTypeId="urn:microsoft.com/office/officeart/2005/8/quickstyle/simple2" qsCatId="simple" csTypeId="urn:microsoft.com/office/officeart/2005/8/colors/colorful1" csCatId="colorful" phldr="1"/>
      <dgm:spPr/>
      <dgm:t>
        <a:bodyPr/>
        <a:lstStyle/>
        <a:p>
          <a:endParaRPr lang="es-CO"/>
        </a:p>
      </dgm:t>
    </dgm:pt>
    <dgm:pt modelId="{364C48FA-7904-4C13-95EB-6352C4018D8E}">
      <dgm:prSet phldrT="[Texto]"/>
      <dgm:spPr/>
      <dgm:t>
        <a:bodyPr/>
        <a:lstStyle/>
        <a:p>
          <a:r>
            <a:rPr lang="es-CO" b="1"/>
            <a:t>ADMINISTRACIÓN DEL RIESGO </a:t>
          </a:r>
          <a:endParaRPr lang="es-CO" b="1" dirty="0"/>
        </a:p>
      </dgm:t>
    </dgm:pt>
    <dgm:pt modelId="{8216D2CF-B11E-4AB2-9764-1820C7FF6BE7}" type="parTrans" cxnId="{4DC91F2B-B0F7-4D2B-971E-5D1CA0CB19AE}">
      <dgm:prSet/>
      <dgm:spPr/>
      <dgm:t>
        <a:bodyPr/>
        <a:lstStyle/>
        <a:p>
          <a:endParaRPr lang="es-CO"/>
        </a:p>
      </dgm:t>
    </dgm:pt>
    <dgm:pt modelId="{44614114-EBA7-4366-BDF6-973F1210624E}" type="sibTrans" cxnId="{4DC91F2B-B0F7-4D2B-971E-5D1CA0CB19AE}">
      <dgm:prSet/>
      <dgm:spPr/>
      <dgm:t>
        <a:bodyPr/>
        <a:lstStyle/>
        <a:p>
          <a:endParaRPr lang="es-CO"/>
        </a:p>
      </dgm:t>
    </dgm:pt>
    <dgm:pt modelId="{9CE4331A-E94A-4A07-B232-90505270D086}">
      <dgm:prSet phldrT="[Texto]"/>
      <dgm:spPr/>
      <dgm:t>
        <a:bodyPr/>
        <a:lstStyle/>
        <a:p>
          <a:r>
            <a:rPr lang="es-CO" b="1"/>
            <a:t>Listado de pacientes por GR o Patología</a:t>
          </a:r>
          <a:endParaRPr lang="es-CO" b="1" dirty="0"/>
        </a:p>
      </dgm:t>
    </dgm:pt>
    <dgm:pt modelId="{D9CF8164-9A29-4EA9-A1A3-475FD2B4391A}" type="parTrans" cxnId="{1DA8EDE5-4820-4291-A41A-F98D1D79B987}">
      <dgm:prSet/>
      <dgm:spPr/>
      <dgm:t>
        <a:bodyPr/>
        <a:lstStyle/>
        <a:p>
          <a:endParaRPr lang="es-CO"/>
        </a:p>
      </dgm:t>
    </dgm:pt>
    <dgm:pt modelId="{F979B696-564D-40FA-9AF8-15E4E3E37916}" type="sibTrans" cxnId="{1DA8EDE5-4820-4291-A41A-F98D1D79B987}">
      <dgm:prSet/>
      <dgm:spPr/>
      <dgm:t>
        <a:bodyPr/>
        <a:lstStyle/>
        <a:p>
          <a:endParaRPr lang="es-CO"/>
        </a:p>
      </dgm:t>
    </dgm:pt>
    <dgm:pt modelId="{FAD606D3-1E8F-4D79-B1B3-A40EB1E2B8EE}">
      <dgm:prSet phldrT="[Texto]"/>
      <dgm:spPr/>
      <dgm:t>
        <a:bodyPr/>
        <a:lstStyle/>
        <a:p>
          <a:r>
            <a:rPr lang="es-CO" b="1"/>
            <a:t>Guías o Criterios Clínicos MBE</a:t>
          </a:r>
          <a:endParaRPr lang="es-CO" b="1" dirty="0"/>
        </a:p>
      </dgm:t>
    </dgm:pt>
    <dgm:pt modelId="{E4860B3A-483A-48C7-87FF-93DFC804796B}" type="parTrans" cxnId="{26C3AB32-B058-4250-B71A-4B5D12818B80}">
      <dgm:prSet/>
      <dgm:spPr/>
      <dgm:t>
        <a:bodyPr/>
        <a:lstStyle/>
        <a:p>
          <a:endParaRPr lang="es-CO"/>
        </a:p>
      </dgm:t>
    </dgm:pt>
    <dgm:pt modelId="{F3B70774-F7F7-43CB-9EDB-77BDB8E906B5}" type="sibTrans" cxnId="{26C3AB32-B058-4250-B71A-4B5D12818B80}">
      <dgm:prSet/>
      <dgm:spPr/>
      <dgm:t>
        <a:bodyPr/>
        <a:lstStyle/>
        <a:p>
          <a:endParaRPr lang="es-CO"/>
        </a:p>
      </dgm:t>
    </dgm:pt>
    <dgm:pt modelId="{3685B10B-04E5-4883-85C7-BBDC21F5E7B3}">
      <dgm:prSet phldrT="[Texto]"/>
      <dgm:spPr/>
      <dgm:t>
        <a:bodyPr/>
        <a:lstStyle/>
        <a:p>
          <a:r>
            <a:rPr lang="es-CO" b="1"/>
            <a:t>GESTIÓN DE PATOLOGÍAS Y CUIDADOS</a:t>
          </a:r>
          <a:endParaRPr lang="es-CO" b="1" dirty="0"/>
        </a:p>
      </dgm:t>
    </dgm:pt>
    <dgm:pt modelId="{86625E5B-ABD1-4066-8773-FB69FEEB0980}" type="parTrans" cxnId="{5807FB15-C67F-4315-86E9-503D54DC822E}">
      <dgm:prSet/>
      <dgm:spPr/>
      <dgm:t>
        <a:bodyPr/>
        <a:lstStyle/>
        <a:p>
          <a:endParaRPr lang="es-CO"/>
        </a:p>
      </dgm:t>
    </dgm:pt>
    <dgm:pt modelId="{A17F433B-6576-4297-B70A-E214297002BD}" type="sibTrans" cxnId="{5807FB15-C67F-4315-86E9-503D54DC822E}">
      <dgm:prSet/>
      <dgm:spPr/>
      <dgm:t>
        <a:bodyPr/>
        <a:lstStyle/>
        <a:p>
          <a:endParaRPr lang="es-CO"/>
        </a:p>
      </dgm:t>
    </dgm:pt>
    <dgm:pt modelId="{33C8FDEC-3CD9-4A52-96BE-562F96BD8715}">
      <dgm:prSet phldrT="[Texto]"/>
      <dgm:spPr/>
      <dgm:t>
        <a:bodyPr/>
        <a:lstStyle/>
        <a:p>
          <a:r>
            <a:rPr lang="es-CO" b="1"/>
            <a:t>Estructuración de Cohortes</a:t>
          </a:r>
          <a:endParaRPr lang="es-CO" b="1" dirty="0"/>
        </a:p>
      </dgm:t>
    </dgm:pt>
    <dgm:pt modelId="{4C0C7540-06C0-49DF-B323-55ED52867B51}" type="parTrans" cxnId="{94770F8B-ADCE-40C9-9B23-A1F8747E5E5A}">
      <dgm:prSet/>
      <dgm:spPr/>
      <dgm:t>
        <a:bodyPr/>
        <a:lstStyle/>
        <a:p>
          <a:endParaRPr lang="es-CO"/>
        </a:p>
      </dgm:t>
    </dgm:pt>
    <dgm:pt modelId="{3932E793-17C8-463E-9DE9-962ECB0865BE}" type="sibTrans" cxnId="{94770F8B-ADCE-40C9-9B23-A1F8747E5E5A}">
      <dgm:prSet/>
      <dgm:spPr/>
      <dgm:t>
        <a:bodyPr/>
        <a:lstStyle/>
        <a:p>
          <a:endParaRPr lang="es-CO"/>
        </a:p>
      </dgm:t>
    </dgm:pt>
    <dgm:pt modelId="{8A24FB8A-A3C7-4FA2-928B-08A1A4619238}">
      <dgm:prSet phldrT="[Texto]"/>
      <dgm:spPr/>
      <dgm:t>
        <a:bodyPr/>
        <a:lstStyle/>
        <a:p>
          <a:r>
            <a:rPr lang="es-CO" b="1"/>
            <a:t>ATENCIÓN INTEGRAL</a:t>
          </a:r>
          <a:endParaRPr lang="es-CO" b="1" dirty="0"/>
        </a:p>
      </dgm:t>
    </dgm:pt>
    <dgm:pt modelId="{606179C7-3972-47EC-9A64-11430B562C5A}" type="parTrans" cxnId="{720595DA-4F6E-41B6-A985-21BCF9FEB220}">
      <dgm:prSet/>
      <dgm:spPr/>
      <dgm:t>
        <a:bodyPr/>
        <a:lstStyle/>
        <a:p>
          <a:endParaRPr lang="es-CO"/>
        </a:p>
      </dgm:t>
    </dgm:pt>
    <dgm:pt modelId="{551BF1CB-96D8-4D9E-80B3-156A660E27F2}" type="sibTrans" cxnId="{720595DA-4F6E-41B6-A985-21BCF9FEB220}">
      <dgm:prSet/>
      <dgm:spPr/>
      <dgm:t>
        <a:bodyPr/>
        <a:lstStyle/>
        <a:p>
          <a:endParaRPr lang="es-CO"/>
        </a:p>
      </dgm:t>
    </dgm:pt>
    <dgm:pt modelId="{9C573926-E50A-4E15-B3EF-505AF6B2F863}">
      <dgm:prSet phldrT="[Texto]"/>
      <dgm:spPr/>
      <dgm:t>
        <a:bodyPr/>
        <a:lstStyle/>
        <a:p>
          <a:r>
            <a:rPr lang="es-CO" b="1"/>
            <a:t>Definición de Actividades Mínimas de los Profesionales de Salud </a:t>
          </a:r>
          <a:endParaRPr lang="es-CO" b="1" dirty="0"/>
        </a:p>
      </dgm:t>
    </dgm:pt>
    <dgm:pt modelId="{03D3291F-6358-47A6-A2EB-AF06412A70D7}" type="parTrans" cxnId="{DB5D3A01-7EE6-4087-823B-A9F3AD9B0530}">
      <dgm:prSet/>
      <dgm:spPr/>
      <dgm:t>
        <a:bodyPr/>
        <a:lstStyle/>
        <a:p>
          <a:endParaRPr lang="es-CO"/>
        </a:p>
      </dgm:t>
    </dgm:pt>
    <dgm:pt modelId="{08D56091-CD3F-4224-AF27-6AC6BE800204}" type="sibTrans" cxnId="{DB5D3A01-7EE6-4087-823B-A9F3AD9B0530}">
      <dgm:prSet/>
      <dgm:spPr/>
      <dgm:t>
        <a:bodyPr/>
        <a:lstStyle/>
        <a:p>
          <a:endParaRPr lang="es-CO"/>
        </a:p>
      </dgm:t>
    </dgm:pt>
    <dgm:pt modelId="{B5F9B1DA-C2C1-474C-BC9B-50D02F46E72F}">
      <dgm:prSet phldrT="[Texto]"/>
      <dgm:spPr/>
      <dgm:t>
        <a:bodyPr/>
        <a:lstStyle/>
        <a:p>
          <a:r>
            <a:rPr lang="es-CO" b="1"/>
            <a:t>Diseño de RIAS</a:t>
          </a:r>
          <a:endParaRPr lang="es-CO" b="1" dirty="0"/>
        </a:p>
      </dgm:t>
    </dgm:pt>
    <dgm:pt modelId="{F0505A33-3616-4C6D-B744-BD6B83E3A8CE}" type="parTrans" cxnId="{37C08E2B-2A91-4FDB-A2F8-4CCDF54C0CE8}">
      <dgm:prSet/>
      <dgm:spPr/>
      <dgm:t>
        <a:bodyPr/>
        <a:lstStyle/>
        <a:p>
          <a:endParaRPr lang="es-CO"/>
        </a:p>
      </dgm:t>
    </dgm:pt>
    <dgm:pt modelId="{6E45D9F0-25B5-4795-BBFB-1216CCBF6F84}" type="sibTrans" cxnId="{37C08E2B-2A91-4FDB-A2F8-4CCDF54C0CE8}">
      <dgm:prSet/>
      <dgm:spPr/>
      <dgm:t>
        <a:bodyPr/>
        <a:lstStyle/>
        <a:p>
          <a:endParaRPr lang="es-CO"/>
        </a:p>
      </dgm:t>
    </dgm:pt>
    <dgm:pt modelId="{3547CB1D-463D-4A72-A54D-B8DC9E998407}">
      <dgm:prSet phldrT="[Texto]"/>
      <dgm:spPr/>
      <dgm:t>
        <a:bodyPr/>
        <a:lstStyle/>
        <a:p>
          <a:r>
            <a:rPr lang="es-CO" b="1"/>
            <a:t>Criterios de Estadificación de Enfermedad</a:t>
          </a:r>
          <a:endParaRPr lang="es-CO" b="1" dirty="0"/>
        </a:p>
      </dgm:t>
    </dgm:pt>
    <dgm:pt modelId="{55E25DE6-A8DD-45C9-918F-58A3B7270405}" type="parTrans" cxnId="{C0BB0AF5-EDEE-454E-8755-09296EE90694}">
      <dgm:prSet/>
      <dgm:spPr/>
      <dgm:t>
        <a:bodyPr/>
        <a:lstStyle/>
        <a:p>
          <a:endParaRPr lang="es-CO"/>
        </a:p>
      </dgm:t>
    </dgm:pt>
    <dgm:pt modelId="{AA4CCFC3-A1BD-4DF6-AEDC-03AF03C17EFB}" type="sibTrans" cxnId="{C0BB0AF5-EDEE-454E-8755-09296EE90694}">
      <dgm:prSet/>
      <dgm:spPr/>
      <dgm:t>
        <a:bodyPr/>
        <a:lstStyle/>
        <a:p>
          <a:endParaRPr lang="es-CO"/>
        </a:p>
      </dgm:t>
    </dgm:pt>
    <dgm:pt modelId="{171D372F-3A23-40E7-85D7-9D7B169F10F6}">
      <dgm:prSet phldrT="[Texto]"/>
      <dgm:spPr/>
      <dgm:t>
        <a:bodyPr/>
        <a:lstStyle/>
        <a:p>
          <a:r>
            <a:rPr lang="es-CO" b="1"/>
            <a:t>Definición de Servicios y Especialidades Actividades Mínimas de los Profesionales de Salud </a:t>
          </a:r>
          <a:endParaRPr lang="es-CO" b="1" dirty="0"/>
        </a:p>
      </dgm:t>
    </dgm:pt>
    <dgm:pt modelId="{3B197814-C3AA-4418-8A18-E32B0B820074}" type="sibTrans" cxnId="{6EE82234-E837-4541-AEB8-E24B8B164ACF}">
      <dgm:prSet/>
      <dgm:spPr/>
      <dgm:t>
        <a:bodyPr/>
        <a:lstStyle/>
        <a:p>
          <a:endParaRPr lang="es-CO"/>
        </a:p>
      </dgm:t>
    </dgm:pt>
    <dgm:pt modelId="{6572304F-20EE-4287-A883-2F1060FE5F8E}" type="parTrans" cxnId="{6EE82234-E837-4541-AEB8-E24B8B164ACF}">
      <dgm:prSet/>
      <dgm:spPr/>
      <dgm:t>
        <a:bodyPr/>
        <a:lstStyle/>
        <a:p>
          <a:endParaRPr lang="es-CO"/>
        </a:p>
      </dgm:t>
    </dgm:pt>
    <dgm:pt modelId="{AC60E7F8-FC4A-49AA-ADE5-020C45D90828}">
      <dgm:prSet phldrT="[Texto]"/>
      <dgm:spPr/>
      <dgm:t>
        <a:bodyPr/>
        <a:lstStyle/>
        <a:p>
          <a:r>
            <a:rPr lang="es-CO" b="1"/>
            <a:t>Concertación y Revisión</a:t>
          </a:r>
          <a:endParaRPr lang="es-CO" b="1" dirty="0"/>
        </a:p>
      </dgm:t>
    </dgm:pt>
    <dgm:pt modelId="{06CC31E5-EE05-4ABE-A315-E2C1E0CD7478}" type="parTrans" cxnId="{12112CAA-1CF0-499F-9CAE-86CFA6B58BA8}">
      <dgm:prSet/>
      <dgm:spPr/>
      <dgm:t>
        <a:bodyPr/>
        <a:lstStyle/>
        <a:p>
          <a:endParaRPr lang="es-CO"/>
        </a:p>
      </dgm:t>
    </dgm:pt>
    <dgm:pt modelId="{AD52D116-688D-4F66-B7F2-6529E89454CF}" type="sibTrans" cxnId="{12112CAA-1CF0-499F-9CAE-86CFA6B58BA8}">
      <dgm:prSet/>
      <dgm:spPr/>
      <dgm:t>
        <a:bodyPr/>
        <a:lstStyle/>
        <a:p>
          <a:endParaRPr lang="es-CO"/>
        </a:p>
      </dgm:t>
    </dgm:pt>
    <dgm:pt modelId="{9E6F9C4B-8D97-4354-BD95-40974A17E887}">
      <dgm:prSet phldrT="[Texto]"/>
      <dgm:spPr/>
      <dgm:t>
        <a:bodyPr/>
        <a:lstStyle/>
        <a:p>
          <a:r>
            <a:rPr lang="es-CO" b="1"/>
            <a:t>GESTIÓN INTEGRAL DE TECNOLOGÍAS EN SALUD </a:t>
          </a:r>
          <a:endParaRPr lang="es-CO" b="1" dirty="0"/>
        </a:p>
      </dgm:t>
    </dgm:pt>
    <dgm:pt modelId="{B528C8CB-7781-4AA2-9424-027804FB2588}" type="parTrans" cxnId="{AE67E847-3D77-4043-B8C8-C6A6538F1ED1}">
      <dgm:prSet/>
      <dgm:spPr/>
      <dgm:t>
        <a:bodyPr/>
        <a:lstStyle/>
        <a:p>
          <a:endParaRPr lang="es-CO"/>
        </a:p>
      </dgm:t>
    </dgm:pt>
    <dgm:pt modelId="{4B3E22C7-C3C6-43E3-AE88-5D06884A195C}" type="sibTrans" cxnId="{AE67E847-3D77-4043-B8C8-C6A6538F1ED1}">
      <dgm:prSet/>
      <dgm:spPr/>
      <dgm:t>
        <a:bodyPr/>
        <a:lstStyle/>
        <a:p>
          <a:endParaRPr lang="es-CO"/>
        </a:p>
      </dgm:t>
    </dgm:pt>
    <dgm:pt modelId="{982101A9-1E5F-4916-9FFA-EC4C31CA84AD}">
      <dgm:prSet phldrT="[Texto]"/>
      <dgm:spPr/>
      <dgm:t>
        <a:bodyPr/>
        <a:lstStyle/>
        <a:p>
          <a:r>
            <a:rPr lang="es-CO" b="1"/>
            <a:t>Formación y Capacitación</a:t>
          </a:r>
          <a:endParaRPr lang="es-CO" b="1" dirty="0"/>
        </a:p>
      </dgm:t>
    </dgm:pt>
    <dgm:pt modelId="{95719A18-0849-4CC4-98A7-AFAA57A546E4}" type="parTrans" cxnId="{52AAC9CA-C9BB-41B2-AD0D-577699F32FF7}">
      <dgm:prSet/>
      <dgm:spPr/>
      <dgm:t>
        <a:bodyPr/>
        <a:lstStyle/>
        <a:p>
          <a:endParaRPr lang="es-CO"/>
        </a:p>
      </dgm:t>
    </dgm:pt>
    <dgm:pt modelId="{573C2DFA-9057-4D12-8C8D-8291BB35665F}" type="sibTrans" cxnId="{52AAC9CA-C9BB-41B2-AD0D-577699F32FF7}">
      <dgm:prSet/>
      <dgm:spPr/>
      <dgm:t>
        <a:bodyPr/>
        <a:lstStyle/>
        <a:p>
          <a:endParaRPr lang="es-CO"/>
        </a:p>
      </dgm:t>
    </dgm:pt>
    <dgm:pt modelId="{E9920900-A8FC-42BB-94EE-B908BB209247}">
      <dgm:prSet phldrT="[Texto]"/>
      <dgm:spPr/>
      <dgm:t>
        <a:bodyPr/>
        <a:lstStyle/>
        <a:p>
          <a:r>
            <a:rPr lang="es-CO" b="1"/>
            <a:t>SEGUIMIENTO CONTINUO</a:t>
          </a:r>
          <a:endParaRPr lang="es-CO" b="1" dirty="0"/>
        </a:p>
      </dgm:t>
    </dgm:pt>
    <dgm:pt modelId="{53E27EB3-EE6A-41F3-8316-F4622C053459}" type="parTrans" cxnId="{2BF9B8F6-DF17-4403-9E9C-94D76C5E33B6}">
      <dgm:prSet/>
      <dgm:spPr/>
      <dgm:t>
        <a:bodyPr/>
        <a:lstStyle/>
        <a:p>
          <a:endParaRPr lang="es-CO"/>
        </a:p>
      </dgm:t>
    </dgm:pt>
    <dgm:pt modelId="{6A225C93-47D9-4FBD-9487-7A2BBAFA8377}" type="sibTrans" cxnId="{2BF9B8F6-DF17-4403-9E9C-94D76C5E33B6}">
      <dgm:prSet/>
      <dgm:spPr/>
      <dgm:t>
        <a:bodyPr/>
        <a:lstStyle/>
        <a:p>
          <a:endParaRPr lang="es-CO"/>
        </a:p>
      </dgm:t>
    </dgm:pt>
    <dgm:pt modelId="{D154D92F-4836-43E9-840B-5DC84F318113}">
      <dgm:prSet phldrT="[Texto]"/>
      <dgm:spPr/>
      <dgm:t>
        <a:bodyPr/>
        <a:lstStyle/>
        <a:p>
          <a:r>
            <a:rPr lang="es-CO" b="1"/>
            <a:t>Definición de Esquemas Terapéuticos</a:t>
          </a:r>
          <a:endParaRPr lang="es-CO" b="1" dirty="0"/>
        </a:p>
      </dgm:t>
    </dgm:pt>
    <dgm:pt modelId="{0C13521F-FA83-46C6-975C-B1F87F01D5A8}" type="parTrans" cxnId="{55956E50-56E3-41B5-856D-3B7B7F828930}">
      <dgm:prSet/>
      <dgm:spPr/>
      <dgm:t>
        <a:bodyPr/>
        <a:lstStyle/>
        <a:p>
          <a:endParaRPr lang="es-CO"/>
        </a:p>
      </dgm:t>
    </dgm:pt>
    <dgm:pt modelId="{994BE472-FD52-44A9-9C17-AFCAB4882DFE}" type="sibTrans" cxnId="{55956E50-56E3-41B5-856D-3B7B7F828930}">
      <dgm:prSet/>
      <dgm:spPr/>
      <dgm:t>
        <a:bodyPr/>
        <a:lstStyle/>
        <a:p>
          <a:endParaRPr lang="es-CO"/>
        </a:p>
      </dgm:t>
    </dgm:pt>
    <dgm:pt modelId="{FA143A53-7C92-4DC5-A2FF-0AE6B38BA56B}">
      <dgm:prSet phldrT="[Texto]"/>
      <dgm:spPr/>
      <dgm:t>
        <a:bodyPr/>
        <a:lstStyle/>
        <a:p>
          <a:r>
            <a:rPr lang="es-CO" b="1"/>
            <a:t>Comités Definición de Tecnologías en Salud</a:t>
          </a:r>
          <a:endParaRPr lang="es-CO" b="1" dirty="0"/>
        </a:p>
      </dgm:t>
    </dgm:pt>
    <dgm:pt modelId="{3E42785C-29ED-4080-8DDE-0B0023BED58C}" type="parTrans" cxnId="{8F407339-C3A8-4B9D-A294-8555AA5979C8}">
      <dgm:prSet/>
      <dgm:spPr/>
      <dgm:t>
        <a:bodyPr/>
        <a:lstStyle/>
        <a:p>
          <a:endParaRPr lang="es-CO"/>
        </a:p>
      </dgm:t>
    </dgm:pt>
    <dgm:pt modelId="{E520E02A-4A8E-48C3-A97F-B7AA8F1A7B04}" type="sibTrans" cxnId="{8F407339-C3A8-4B9D-A294-8555AA5979C8}">
      <dgm:prSet/>
      <dgm:spPr/>
      <dgm:t>
        <a:bodyPr/>
        <a:lstStyle/>
        <a:p>
          <a:endParaRPr lang="es-CO"/>
        </a:p>
      </dgm:t>
    </dgm:pt>
    <dgm:pt modelId="{E1E8A2A4-A919-401E-A475-1A2A6660DB13}">
      <dgm:prSet phldrT="[Texto]"/>
      <dgm:spPr/>
      <dgm:t>
        <a:bodyPr/>
        <a:lstStyle/>
        <a:p>
          <a:r>
            <a:rPr lang="es-CO" b="1"/>
            <a:t>Revisión de Comportamiento del Riesgo</a:t>
          </a:r>
          <a:endParaRPr lang="es-CO" b="1" dirty="0"/>
        </a:p>
      </dgm:t>
    </dgm:pt>
    <dgm:pt modelId="{D6EA1DC6-4CDA-452B-8F27-3786A4E56B29}" type="parTrans" cxnId="{494E0EEA-0D33-47B6-8F1D-E9CA351BD9FB}">
      <dgm:prSet/>
      <dgm:spPr/>
      <dgm:t>
        <a:bodyPr/>
        <a:lstStyle/>
        <a:p>
          <a:endParaRPr lang="es-CO"/>
        </a:p>
      </dgm:t>
    </dgm:pt>
    <dgm:pt modelId="{5406E7BC-A082-4008-9777-38BC66329361}" type="sibTrans" cxnId="{494E0EEA-0D33-47B6-8F1D-E9CA351BD9FB}">
      <dgm:prSet/>
      <dgm:spPr/>
      <dgm:t>
        <a:bodyPr/>
        <a:lstStyle/>
        <a:p>
          <a:endParaRPr lang="es-CO"/>
        </a:p>
      </dgm:t>
    </dgm:pt>
    <dgm:pt modelId="{B9D54B7E-74BE-4D0E-A55C-203EAA9E922A}">
      <dgm:prSet phldrT="[Texto]"/>
      <dgm:spPr/>
      <dgm:t>
        <a:bodyPr/>
        <a:lstStyle/>
        <a:p>
          <a:r>
            <a:rPr lang="es-CO" b="1"/>
            <a:t>Monitoreo mediante indicadores ( Cobertura, Oportunidad, Resultados)</a:t>
          </a:r>
          <a:endParaRPr lang="es-CO" b="1" dirty="0"/>
        </a:p>
      </dgm:t>
    </dgm:pt>
    <dgm:pt modelId="{1F8F56C3-C20A-402F-9C44-74281B0CCD3C}" type="parTrans" cxnId="{495041E4-B260-4C7C-AB2A-B212C044F7FA}">
      <dgm:prSet/>
      <dgm:spPr/>
      <dgm:t>
        <a:bodyPr/>
        <a:lstStyle/>
        <a:p>
          <a:endParaRPr lang="es-CO"/>
        </a:p>
      </dgm:t>
    </dgm:pt>
    <dgm:pt modelId="{E350F264-8849-4FE1-B0EE-82FB9CAB57CA}" type="sibTrans" cxnId="{495041E4-B260-4C7C-AB2A-B212C044F7FA}">
      <dgm:prSet/>
      <dgm:spPr/>
      <dgm:t>
        <a:bodyPr/>
        <a:lstStyle/>
        <a:p>
          <a:endParaRPr lang="es-CO"/>
        </a:p>
      </dgm:t>
    </dgm:pt>
    <dgm:pt modelId="{D663A7EB-31E2-4BC7-9194-E218A4C7E4C1}">
      <dgm:prSet phldrT="[Texto]"/>
      <dgm:spPr/>
      <dgm:t>
        <a:bodyPr/>
        <a:lstStyle/>
        <a:p>
          <a:r>
            <a:rPr lang="es-CO" b="1"/>
            <a:t>Revisión de RIA </a:t>
          </a:r>
          <a:endParaRPr lang="es-CO" b="1" dirty="0"/>
        </a:p>
      </dgm:t>
    </dgm:pt>
    <dgm:pt modelId="{1A064BD8-289E-4C58-9D75-035F02C7DE0D}" type="parTrans" cxnId="{576EB32B-43E7-4ABF-B559-DD8F0DCDD665}">
      <dgm:prSet/>
      <dgm:spPr/>
      <dgm:t>
        <a:bodyPr/>
        <a:lstStyle/>
        <a:p>
          <a:endParaRPr lang="es-CO"/>
        </a:p>
      </dgm:t>
    </dgm:pt>
    <dgm:pt modelId="{3BF7CE48-6B46-4128-8F8C-9B76876B5696}" type="sibTrans" cxnId="{576EB32B-43E7-4ABF-B559-DD8F0DCDD665}">
      <dgm:prSet/>
      <dgm:spPr/>
      <dgm:t>
        <a:bodyPr/>
        <a:lstStyle/>
        <a:p>
          <a:endParaRPr lang="es-CO"/>
        </a:p>
      </dgm:t>
    </dgm:pt>
    <dgm:pt modelId="{48F22216-CE3C-4F7F-91AF-0487136123D4}" type="pres">
      <dgm:prSet presAssocID="{0F734A2D-EB61-40A6-9686-FEFDF16423B1}" presName="Name0" presStyleCnt="0">
        <dgm:presLayoutVars>
          <dgm:dir/>
          <dgm:animLvl val="lvl"/>
          <dgm:resizeHandles val="exact"/>
        </dgm:presLayoutVars>
      </dgm:prSet>
      <dgm:spPr/>
      <dgm:t>
        <a:bodyPr/>
        <a:lstStyle/>
        <a:p>
          <a:endParaRPr lang="es-ES"/>
        </a:p>
      </dgm:t>
    </dgm:pt>
    <dgm:pt modelId="{1C1F85DD-EE97-4661-B07F-4F92EB15292E}" type="pres">
      <dgm:prSet presAssocID="{0F734A2D-EB61-40A6-9686-FEFDF16423B1}" presName="tSp" presStyleCnt="0"/>
      <dgm:spPr/>
    </dgm:pt>
    <dgm:pt modelId="{CEBCE790-F68D-4F6B-9545-D7E2E578189E}" type="pres">
      <dgm:prSet presAssocID="{0F734A2D-EB61-40A6-9686-FEFDF16423B1}" presName="bSp" presStyleCnt="0"/>
      <dgm:spPr/>
    </dgm:pt>
    <dgm:pt modelId="{B79C3B8A-33CA-4F6D-B4E1-4F2B436021E1}" type="pres">
      <dgm:prSet presAssocID="{0F734A2D-EB61-40A6-9686-FEFDF16423B1}" presName="process" presStyleCnt="0"/>
      <dgm:spPr/>
    </dgm:pt>
    <dgm:pt modelId="{DF8B81A4-8516-4715-A59A-0435F53A2356}" type="pres">
      <dgm:prSet presAssocID="{364C48FA-7904-4C13-95EB-6352C4018D8E}" presName="composite1" presStyleCnt="0"/>
      <dgm:spPr/>
    </dgm:pt>
    <dgm:pt modelId="{74110197-3484-423E-83F8-628B1B72C370}" type="pres">
      <dgm:prSet presAssocID="{364C48FA-7904-4C13-95EB-6352C4018D8E}" presName="dummyNode1" presStyleLbl="node1" presStyleIdx="0" presStyleCnt="5"/>
      <dgm:spPr/>
    </dgm:pt>
    <dgm:pt modelId="{80144E26-7DE7-42C7-B226-95D4B325EC9D}" type="pres">
      <dgm:prSet presAssocID="{364C48FA-7904-4C13-95EB-6352C4018D8E}" presName="childNode1" presStyleLbl="bgAcc1" presStyleIdx="0" presStyleCnt="5">
        <dgm:presLayoutVars>
          <dgm:bulletEnabled val="1"/>
        </dgm:presLayoutVars>
      </dgm:prSet>
      <dgm:spPr/>
      <dgm:t>
        <a:bodyPr/>
        <a:lstStyle/>
        <a:p>
          <a:endParaRPr lang="es-ES"/>
        </a:p>
      </dgm:t>
    </dgm:pt>
    <dgm:pt modelId="{9B4B6217-92AF-4855-B819-931320B7CAF7}" type="pres">
      <dgm:prSet presAssocID="{364C48FA-7904-4C13-95EB-6352C4018D8E}" presName="childNode1tx" presStyleLbl="bgAcc1" presStyleIdx="0" presStyleCnt="5">
        <dgm:presLayoutVars>
          <dgm:bulletEnabled val="1"/>
        </dgm:presLayoutVars>
      </dgm:prSet>
      <dgm:spPr/>
      <dgm:t>
        <a:bodyPr/>
        <a:lstStyle/>
        <a:p>
          <a:endParaRPr lang="es-ES"/>
        </a:p>
      </dgm:t>
    </dgm:pt>
    <dgm:pt modelId="{6D4D3C7D-16F4-4B6A-865C-60D0DA6B36B6}" type="pres">
      <dgm:prSet presAssocID="{364C48FA-7904-4C13-95EB-6352C4018D8E}" presName="parentNode1" presStyleLbl="node1" presStyleIdx="0" presStyleCnt="5">
        <dgm:presLayoutVars>
          <dgm:chMax val="1"/>
          <dgm:bulletEnabled val="1"/>
        </dgm:presLayoutVars>
      </dgm:prSet>
      <dgm:spPr/>
      <dgm:t>
        <a:bodyPr/>
        <a:lstStyle/>
        <a:p>
          <a:endParaRPr lang="es-ES"/>
        </a:p>
      </dgm:t>
    </dgm:pt>
    <dgm:pt modelId="{E2C1439D-AB25-4C01-9B03-F1B4B60A7742}" type="pres">
      <dgm:prSet presAssocID="{364C48FA-7904-4C13-95EB-6352C4018D8E}" presName="connSite1" presStyleCnt="0"/>
      <dgm:spPr/>
    </dgm:pt>
    <dgm:pt modelId="{836B1EDE-B2A7-42A8-9175-2CC90651AAE8}" type="pres">
      <dgm:prSet presAssocID="{44614114-EBA7-4366-BDF6-973F1210624E}" presName="Name9" presStyleLbl="sibTrans2D1" presStyleIdx="0" presStyleCnt="4"/>
      <dgm:spPr/>
      <dgm:t>
        <a:bodyPr/>
        <a:lstStyle/>
        <a:p>
          <a:endParaRPr lang="es-ES"/>
        </a:p>
      </dgm:t>
    </dgm:pt>
    <dgm:pt modelId="{689976FF-1B9F-4699-B19A-EBF8746FE762}" type="pres">
      <dgm:prSet presAssocID="{3685B10B-04E5-4883-85C7-BBDC21F5E7B3}" presName="composite2" presStyleCnt="0"/>
      <dgm:spPr/>
    </dgm:pt>
    <dgm:pt modelId="{CC9A49DB-5626-472B-A261-C846E285422A}" type="pres">
      <dgm:prSet presAssocID="{3685B10B-04E5-4883-85C7-BBDC21F5E7B3}" presName="dummyNode2" presStyleLbl="node1" presStyleIdx="0" presStyleCnt="5"/>
      <dgm:spPr/>
    </dgm:pt>
    <dgm:pt modelId="{31FED7AC-E414-4BDB-AF34-E2538C104242}" type="pres">
      <dgm:prSet presAssocID="{3685B10B-04E5-4883-85C7-BBDC21F5E7B3}" presName="childNode2" presStyleLbl="bgAcc1" presStyleIdx="1" presStyleCnt="5">
        <dgm:presLayoutVars>
          <dgm:bulletEnabled val="1"/>
        </dgm:presLayoutVars>
      </dgm:prSet>
      <dgm:spPr/>
      <dgm:t>
        <a:bodyPr/>
        <a:lstStyle/>
        <a:p>
          <a:endParaRPr lang="es-ES"/>
        </a:p>
      </dgm:t>
    </dgm:pt>
    <dgm:pt modelId="{09C91C2D-7798-4D8C-A2E5-AE4496533FD1}" type="pres">
      <dgm:prSet presAssocID="{3685B10B-04E5-4883-85C7-BBDC21F5E7B3}" presName="childNode2tx" presStyleLbl="bgAcc1" presStyleIdx="1" presStyleCnt="5">
        <dgm:presLayoutVars>
          <dgm:bulletEnabled val="1"/>
        </dgm:presLayoutVars>
      </dgm:prSet>
      <dgm:spPr/>
      <dgm:t>
        <a:bodyPr/>
        <a:lstStyle/>
        <a:p>
          <a:endParaRPr lang="es-ES"/>
        </a:p>
      </dgm:t>
    </dgm:pt>
    <dgm:pt modelId="{96B178F7-4DE1-4B73-B281-95223412E0CF}" type="pres">
      <dgm:prSet presAssocID="{3685B10B-04E5-4883-85C7-BBDC21F5E7B3}" presName="parentNode2" presStyleLbl="node1" presStyleIdx="1" presStyleCnt="5">
        <dgm:presLayoutVars>
          <dgm:chMax val="0"/>
          <dgm:bulletEnabled val="1"/>
        </dgm:presLayoutVars>
      </dgm:prSet>
      <dgm:spPr/>
      <dgm:t>
        <a:bodyPr/>
        <a:lstStyle/>
        <a:p>
          <a:endParaRPr lang="es-ES"/>
        </a:p>
      </dgm:t>
    </dgm:pt>
    <dgm:pt modelId="{160BA425-8933-4A66-826F-17C443B16E3A}" type="pres">
      <dgm:prSet presAssocID="{3685B10B-04E5-4883-85C7-BBDC21F5E7B3}" presName="connSite2" presStyleCnt="0"/>
      <dgm:spPr/>
    </dgm:pt>
    <dgm:pt modelId="{1AD8203B-DB9B-49B6-AD34-7BB1AA793BF5}" type="pres">
      <dgm:prSet presAssocID="{A17F433B-6576-4297-B70A-E214297002BD}" presName="Name18" presStyleLbl="sibTrans2D1" presStyleIdx="1" presStyleCnt="4"/>
      <dgm:spPr/>
      <dgm:t>
        <a:bodyPr/>
        <a:lstStyle/>
        <a:p>
          <a:endParaRPr lang="es-ES"/>
        </a:p>
      </dgm:t>
    </dgm:pt>
    <dgm:pt modelId="{249F2841-7CA5-4919-846B-786E0E6E5988}" type="pres">
      <dgm:prSet presAssocID="{8A24FB8A-A3C7-4FA2-928B-08A1A4619238}" presName="composite1" presStyleCnt="0"/>
      <dgm:spPr/>
    </dgm:pt>
    <dgm:pt modelId="{916207ED-1160-4D1E-BC83-A8298D475BE9}" type="pres">
      <dgm:prSet presAssocID="{8A24FB8A-A3C7-4FA2-928B-08A1A4619238}" presName="dummyNode1" presStyleLbl="node1" presStyleIdx="1" presStyleCnt="5"/>
      <dgm:spPr/>
    </dgm:pt>
    <dgm:pt modelId="{D9E60297-4C21-45A7-811D-1DB0CC2ADB86}" type="pres">
      <dgm:prSet presAssocID="{8A24FB8A-A3C7-4FA2-928B-08A1A4619238}" presName="childNode1" presStyleLbl="bgAcc1" presStyleIdx="2" presStyleCnt="5">
        <dgm:presLayoutVars>
          <dgm:bulletEnabled val="1"/>
        </dgm:presLayoutVars>
      </dgm:prSet>
      <dgm:spPr/>
      <dgm:t>
        <a:bodyPr/>
        <a:lstStyle/>
        <a:p>
          <a:endParaRPr lang="es-ES"/>
        </a:p>
      </dgm:t>
    </dgm:pt>
    <dgm:pt modelId="{84736C76-4F01-46BA-9C26-AA4E3F4C4CE4}" type="pres">
      <dgm:prSet presAssocID="{8A24FB8A-A3C7-4FA2-928B-08A1A4619238}" presName="childNode1tx" presStyleLbl="bgAcc1" presStyleIdx="2" presStyleCnt="5">
        <dgm:presLayoutVars>
          <dgm:bulletEnabled val="1"/>
        </dgm:presLayoutVars>
      </dgm:prSet>
      <dgm:spPr/>
      <dgm:t>
        <a:bodyPr/>
        <a:lstStyle/>
        <a:p>
          <a:endParaRPr lang="es-ES"/>
        </a:p>
      </dgm:t>
    </dgm:pt>
    <dgm:pt modelId="{9DDAD051-ACF5-4257-A48B-4EF096665B6B}" type="pres">
      <dgm:prSet presAssocID="{8A24FB8A-A3C7-4FA2-928B-08A1A4619238}" presName="parentNode1" presStyleLbl="node1" presStyleIdx="2" presStyleCnt="5">
        <dgm:presLayoutVars>
          <dgm:chMax val="1"/>
          <dgm:bulletEnabled val="1"/>
        </dgm:presLayoutVars>
      </dgm:prSet>
      <dgm:spPr/>
      <dgm:t>
        <a:bodyPr/>
        <a:lstStyle/>
        <a:p>
          <a:endParaRPr lang="es-ES"/>
        </a:p>
      </dgm:t>
    </dgm:pt>
    <dgm:pt modelId="{7A6FBB51-CF83-4992-969C-A332BBED0F67}" type="pres">
      <dgm:prSet presAssocID="{8A24FB8A-A3C7-4FA2-928B-08A1A4619238}" presName="connSite1" presStyleCnt="0"/>
      <dgm:spPr/>
    </dgm:pt>
    <dgm:pt modelId="{FF3BCEF7-81C9-446A-9CF0-3BBD41D09B2D}" type="pres">
      <dgm:prSet presAssocID="{551BF1CB-96D8-4D9E-80B3-156A660E27F2}" presName="Name9" presStyleLbl="sibTrans2D1" presStyleIdx="2" presStyleCnt="4"/>
      <dgm:spPr/>
      <dgm:t>
        <a:bodyPr/>
        <a:lstStyle/>
        <a:p>
          <a:endParaRPr lang="es-ES"/>
        </a:p>
      </dgm:t>
    </dgm:pt>
    <dgm:pt modelId="{01AACE94-EA6D-4DDE-822E-B80FA77635C5}" type="pres">
      <dgm:prSet presAssocID="{9E6F9C4B-8D97-4354-BD95-40974A17E887}" presName="composite2" presStyleCnt="0"/>
      <dgm:spPr/>
    </dgm:pt>
    <dgm:pt modelId="{CA78A92B-7B86-4DCA-8584-1C3A9A6CA54D}" type="pres">
      <dgm:prSet presAssocID="{9E6F9C4B-8D97-4354-BD95-40974A17E887}" presName="dummyNode2" presStyleLbl="node1" presStyleIdx="2" presStyleCnt="5"/>
      <dgm:spPr/>
    </dgm:pt>
    <dgm:pt modelId="{3A9E5E78-74EC-4F67-BEFA-199AEC2B6B00}" type="pres">
      <dgm:prSet presAssocID="{9E6F9C4B-8D97-4354-BD95-40974A17E887}" presName="childNode2" presStyleLbl="bgAcc1" presStyleIdx="3" presStyleCnt="5">
        <dgm:presLayoutVars>
          <dgm:bulletEnabled val="1"/>
        </dgm:presLayoutVars>
      </dgm:prSet>
      <dgm:spPr/>
      <dgm:t>
        <a:bodyPr/>
        <a:lstStyle/>
        <a:p>
          <a:endParaRPr lang="es-ES"/>
        </a:p>
      </dgm:t>
    </dgm:pt>
    <dgm:pt modelId="{25BD61F1-0DCF-42A8-A0E7-0261FA48DA0D}" type="pres">
      <dgm:prSet presAssocID="{9E6F9C4B-8D97-4354-BD95-40974A17E887}" presName="childNode2tx" presStyleLbl="bgAcc1" presStyleIdx="3" presStyleCnt="5">
        <dgm:presLayoutVars>
          <dgm:bulletEnabled val="1"/>
        </dgm:presLayoutVars>
      </dgm:prSet>
      <dgm:spPr/>
      <dgm:t>
        <a:bodyPr/>
        <a:lstStyle/>
        <a:p>
          <a:endParaRPr lang="es-ES"/>
        </a:p>
      </dgm:t>
    </dgm:pt>
    <dgm:pt modelId="{293590EC-6B3F-47B9-9FE3-A4299B25A5A8}" type="pres">
      <dgm:prSet presAssocID="{9E6F9C4B-8D97-4354-BD95-40974A17E887}" presName="parentNode2" presStyleLbl="node1" presStyleIdx="3" presStyleCnt="5">
        <dgm:presLayoutVars>
          <dgm:chMax val="0"/>
          <dgm:bulletEnabled val="1"/>
        </dgm:presLayoutVars>
      </dgm:prSet>
      <dgm:spPr/>
      <dgm:t>
        <a:bodyPr/>
        <a:lstStyle/>
        <a:p>
          <a:endParaRPr lang="es-ES"/>
        </a:p>
      </dgm:t>
    </dgm:pt>
    <dgm:pt modelId="{71D221CC-F92D-4FAC-8414-1430AFC3F47F}" type="pres">
      <dgm:prSet presAssocID="{9E6F9C4B-8D97-4354-BD95-40974A17E887}" presName="connSite2" presStyleCnt="0"/>
      <dgm:spPr/>
    </dgm:pt>
    <dgm:pt modelId="{C69AE0FE-D468-4D53-97BF-4ADF497B1343}" type="pres">
      <dgm:prSet presAssocID="{4B3E22C7-C3C6-43E3-AE88-5D06884A195C}" presName="Name18" presStyleLbl="sibTrans2D1" presStyleIdx="3" presStyleCnt="4"/>
      <dgm:spPr/>
      <dgm:t>
        <a:bodyPr/>
        <a:lstStyle/>
        <a:p>
          <a:endParaRPr lang="es-ES"/>
        </a:p>
      </dgm:t>
    </dgm:pt>
    <dgm:pt modelId="{E057B057-EB10-4503-9A4A-8ED31EC9D8D9}" type="pres">
      <dgm:prSet presAssocID="{E9920900-A8FC-42BB-94EE-B908BB209247}" presName="composite1" presStyleCnt="0"/>
      <dgm:spPr/>
    </dgm:pt>
    <dgm:pt modelId="{E04D3B28-4073-47CB-B055-D45205EAE385}" type="pres">
      <dgm:prSet presAssocID="{E9920900-A8FC-42BB-94EE-B908BB209247}" presName="dummyNode1" presStyleLbl="node1" presStyleIdx="3" presStyleCnt="5"/>
      <dgm:spPr/>
    </dgm:pt>
    <dgm:pt modelId="{DB817B07-5F1C-4F54-84A0-DE270B0EA994}" type="pres">
      <dgm:prSet presAssocID="{E9920900-A8FC-42BB-94EE-B908BB209247}" presName="childNode1" presStyleLbl="bgAcc1" presStyleIdx="4" presStyleCnt="5">
        <dgm:presLayoutVars>
          <dgm:bulletEnabled val="1"/>
        </dgm:presLayoutVars>
      </dgm:prSet>
      <dgm:spPr/>
      <dgm:t>
        <a:bodyPr/>
        <a:lstStyle/>
        <a:p>
          <a:endParaRPr lang="es-ES"/>
        </a:p>
      </dgm:t>
    </dgm:pt>
    <dgm:pt modelId="{199A6539-CCEB-40F7-8C92-E8B22C6E75D6}" type="pres">
      <dgm:prSet presAssocID="{E9920900-A8FC-42BB-94EE-B908BB209247}" presName="childNode1tx" presStyleLbl="bgAcc1" presStyleIdx="4" presStyleCnt="5">
        <dgm:presLayoutVars>
          <dgm:bulletEnabled val="1"/>
        </dgm:presLayoutVars>
      </dgm:prSet>
      <dgm:spPr/>
      <dgm:t>
        <a:bodyPr/>
        <a:lstStyle/>
        <a:p>
          <a:endParaRPr lang="es-ES"/>
        </a:p>
      </dgm:t>
    </dgm:pt>
    <dgm:pt modelId="{9080D8E4-BE49-4259-8D4D-2D80570A6728}" type="pres">
      <dgm:prSet presAssocID="{E9920900-A8FC-42BB-94EE-B908BB209247}" presName="parentNode1" presStyleLbl="node1" presStyleIdx="4" presStyleCnt="5">
        <dgm:presLayoutVars>
          <dgm:chMax val="1"/>
          <dgm:bulletEnabled val="1"/>
        </dgm:presLayoutVars>
      </dgm:prSet>
      <dgm:spPr/>
      <dgm:t>
        <a:bodyPr/>
        <a:lstStyle/>
        <a:p>
          <a:endParaRPr lang="es-ES"/>
        </a:p>
      </dgm:t>
    </dgm:pt>
    <dgm:pt modelId="{DBD1F560-AAEB-4088-AE47-955E9286E3C0}" type="pres">
      <dgm:prSet presAssocID="{E9920900-A8FC-42BB-94EE-B908BB209247}" presName="connSite1" presStyleCnt="0"/>
      <dgm:spPr/>
    </dgm:pt>
  </dgm:ptLst>
  <dgm:cxnLst>
    <dgm:cxn modelId="{E98EF2EA-AD43-4E2C-B9B0-784B736D638A}" type="presOf" srcId="{0F734A2D-EB61-40A6-9686-FEFDF16423B1}" destId="{48F22216-CE3C-4F7F-91AF-0487136123D4}" srcOrd="0" destOrd="0" presId="urn:microsoft.com/office/officeart/2005/8/layout/hProcess4"/>
    <dgm:cxn modelId="{10A85743-D9AB-4922-A744-D31A50764892}" type="presOf" srcId="{3547CB1D-463D-4A72-A54D-B8DC9E998407}" destId="{80144E26-7DE7-42C7-B226-95D4B325EC9D}" srcOrd="0" destOrd="1" presId="urn:microsoft.com/office/officeart/2005/8/layout/hProcess4"/>
    <dgm:cxn modelId="{91666512-EE87-4BE0-A803-0DA4B66CE8E7}" type="presOf" srcId="{B9D54B7E-74BE-4D0E-A55C-203EAA9E922A}" destId="{199A6539-CCEB-40F7-8C92-E8B22C6E75D6}" srcOrd="1" destOrd="1" presId="urn:microsoft.com/office/officeart/2005/8/layout/hProcess4"/>
    <dgm:cxn modelId="{0B73E04A-890E-4A81-AC2D-F79CCF57E5F0}" type="presOf" srcId="{FA143A53-7C92-4DC5-A2FF-0AE6B38BA56B}" destId="{25BD61F1-0DCF-42A8-A0E7-0261FA48DA0D}" srcOrd="1" destOrd="1" presId="urn:microsoft.com/office/officeart/2005/8/layout/hProcess4"/>
    <dgm:cxn modelId="{DB5D3A01-7EE6-4087-823B-A9F3AD9B0530}" srcId="{8A24FB8A-A3C7-4FA2-928B-08A1A4619238}" destId="{9C573926-E50A-4E15-B3EF-505AF6B2F863}" srcOrd="0" destOrd="0" parTransId="{03D3291F-6358-47A6-A2EB-AF06412A70D7}" sibTransId="{08D56091-CD3F-4224-AF27-6AC6BE800204}"/>
    <dgm:cxn modelId="{C0BB0AF5-EDEE-454E-8755-09296EE90694}" srcId="{364C48FA-7904-4C13-95EB-6352C4018D8E}" destId="{3547CB1D-463D-4A72-A54D-B8DC9E998407}" srcOrd="1" destOrd="0" parTransId="{55E25DE6-A8DD-45C9-918F-58A3B7270405}" sibTransId="{AA4CCFC3-A1BD-4DF6-AEDC-03AF03C17EFB}"/>
    <dgm:cxn modelId="{37C08E2B-2A91-4FDB-A2F8-4CCDF54C0CE8}" srcId="{8A24FB8A-A3C7-4FA2-928B-08A1A4619238}" destId="{B5F9B1DA-C2C1-474C-BC9B-50D02F46E72F}" srcOrd="1" destOrd="0" parTransId="{F0505A33-3616-4C6D-B744-BD6B83E3A8CE}" sibTransId="{6E45D9F0-25B5-4795-BBFB-1216CCBF6F84}"/>
    <dgm:cxn modelId="{8DD58BD9-DF82-4347-B313-BDAA7C2A36C4}" type="presOf" srcId="{9C573926-E50A-4E15-B3EF-505AF6B2F863}" destId="{D9E60297-4C21-45A7-811D-1DB0CC2ADB86}" srcOrd="0" destOrd="0" presId="urn:microsoft.com/office/officeart/2005/8/layout/hProcess4"/>
    <dgm:cxn modelId="{232C563C-27E1-4570-9E62-386A6878E4A7}" type="presOf" srcId="{171D372F-3A23-40E7-85D7-9D7B169F10F6}" destId="{31FED7AC-E414-4BDB-AF34-E2538C104242}" srcOrd="0" destOrd="1" presId="urn:microsoft.com/office/officeart/2005/8/layout/hProcess4"/>
    <dgm:cxn modelId="{89C368E9-EB77-400C-BD56-E16080517FE7}" type="presOf" srcId="{171D372F-3A23-40E7-85D7-9D7B169F10F6}" destId="{09C91C2D-7798-4D8C-A2E5-AE4496533FD1}" srcOrd="1" destOrd="1" presId="urn:microsoft.com/office/officeart/2005/8/layout/hProcess4"/>
    <dgm:cxn modelId="{11511F3E-846D-4270-964D-EA17753A7436}" type="presOf" srcId="{D663A7EB-31E2-4BC7-9194-E218A4C7E4C1}" destId="{199A6539-CCEB-40F7-8C92-E8B22C6E75D6}" srcOrd="1" destOrd="2" presId="urn:microsoft.com/office/officeart/2005/8/layout/hProcess4"/>
    <dgm:cxn modelId="{81CB0607-F2AA-4B22-845F-AAD62664540C}" type="presOf" srcId="{FAD606D3-1E8F-4D79-B1B3-A40EB1E2B8EE}" destId="{9B4B6217-92AF-4855-B819-931320B7CAF7}" srcOrd="1" destOrd="2" presId="urn:microsoft.com/office/officeart/2005/8/layout/hProcess4"/>
    <dgm:cxn modelId="{52AAC9CA-C9BB-41B2-AD0D-577699F32FF7}" srcId="{8A24FB8A-A3C7-4FA2-928B-08A1A4619238}" destId="{982101A9-1E5F-4916-9FFA-EC4C31CA84AD}" srcOrd="3" destOrd="0" parTransId="{95719A18-0849-4CC4-98A7-AFAA57A546E4}" sibTransId="{573C2DFA-9057-4D12-8C8D-8291BB35665F}"/>
    <dgm:cxn modelId="{2BF9B8F6-DF17-4403-9E9C-94D76C5E33B6}" srcId="{0F734A2D-EB61-40A6-9686-FEFDF16423B1}" destId="{E9920900-A8FC-42BB-94EE-B908BB209247}" srcOrd="4" destOrd="0" parTransId="{53E27EB3-EE6A-41F3-8316-F4622C053459}" sibTransId="{6A225C93-47D9-4FBD-9487-7A2BBAFA8377}"/>
    <dgm:cxn modelId="{8431373A-D485-40E1-A174-3B4D6F64611B}" type="presOf" srcId="{D663A7EB-31E2-4BC7-9194-E218A4C7E4C1}" destId="{DB817B07-5F1C-4F54-84A0-DE270B0EA994}" srcOrd="0" destOrd="2" presId="urn:microsoft.com/office/officeart/2005/8/layout/hProcess4"/>
    <dgm:cxn modelId="{D8D695D1-90DB-4BDB-AD6C-29CCF12C4D34}" type="presOf" srcId="{982101A9-1E5F-4916-9FFA-EC4C31CA84AD}" destId="{D9E60297-4C21-45A7-811D-1DB0CC2ADB86}" srcOrd="0" destOrd="3" presId="urn:microsoft.com/office/officeart/2005/8/layout/hProcess4"/>
    <dgm:cxn modelId="{168E7A8D-3B42-448D-9249-37E21A8B06D7}" type="presOf" srcId="{FAD606D3-1E8F-4D79-B1B3-A40EB1E2B8EE}" destId="{80144E26-7DE7-42C7-B226-95D4B325EC9D}" srcOrd="0" destOrd="2" presId="urn:microsoft.com/office/officeart/2005/8/layout/hProcess4"/>
    <dgm:cxn modelId="{3A99982C-7CE4-43BA-95C6-D029F4C8437C}" type="presOf" srcId="{B5F9B1DA-C2C1-474C-BC9B-50D02F46E72F}" destId="{D9E60297-4C21-45A7-811D-1DB0CC2ADB86}" srcOrd="0" destOrd="1" presId="urn:microsoft.com/office/officeart/2005/8/layout/hProcess4"/>
    <dgm:cxn modelId="{55956E50-56E3-41B5-856D-3B7B7F828930}" srcId="{9E6F9C4B-8D97-4354-BD95-40974A17E887}" destId="{D154D92F-4836-43E9-840B-5DC84F318113}" srcOrd="0" destOrd="0" parTransId="{0C13521F-FA83-46C6-975C-B1F87F01D5A8}" sibTransId="{994BE472-FD52-44A9-9C17-AFCAB4882DFE}"/>
    <dgm:cxn modelId="{28E17467-1F19-4E6B-9898-BAEFFBD15BC6}" type="presOf" srcId="{E9920900-A8FC-42BB-94EE-B908BB209247}" destId="{9080D8E4-BE49-4259-8D4D-2D80570A6728}" srcOrd="0" destOrd="0" presId="urn:microsoft.com/office/officeart/2005/8/layout/hProcess4"/>
    <dgm:cxn modelId="{5807FB15-C67F-4315-86E9-503D54DC822E}" srcId="{0F734A2D-EB61-40A6-9686-FEFDF16423B1}" destId="{3685B10B-04E5-4883-85C7-BBDC21F5E7B3}" srcOrd="1" destOrd="0" parTransId="{86625E5B-ABD1-4066-8773-FB69FEEB0980}" sibTransId="{A17F433B-6576-4297-B70A-E214297002BD}"/>
    <dgm:cxn modelId="{AE67E847-3D77-4043-B8C8-C6A6538F1ED1}" srcId="{0F734A2D-EB61-40A6-9686-FEFDF16423B1}" destId="{9E6F9C4B-8D97-4354-BD95-40974A17E887}" srcOrd="3" destOrd="0" parTransId="{B528C8CB-7781-4AA2-9424-027804FB2588}" sibTransId="{4B3E22C7-C3C6-43E3-AE88-5D06884A195C}"/>
    <dgm:cxn modelId="{BF453B7C-F037-4F64-8910-6595A46517F7}" type="presOf" srcId="{B9D54B7E-74BE-4D0E-A55C-203EAA9E922A}" destId="{DB817B07-5F1C-4F54-84A0-DE270B0EA994}" srcOrd="0" destOrd="1" presId="urn:microsoft.com/office/officeart/2005/8/layout/hProcess4"/>
    <dgm:cxn modelId="{7E16868D-901B-441D-B025-F5657ABF9889}" type="presOf" srcId="{D154D92F-4836-43E9-840B-5DC84F318113}" destId="{3A9E5E78-74EC-4F67-BEFA-199AEC2B6B00}" srcOrd="0" destOrd="0" presId="urn:microsoft.com/office/officeart/2005/8/layout/hProcess4"/>
    <dgm:cxn modelId="{F27E0ABB-28E2-4159-9F6C-AEE92A67E98F}" type="presOf" srcId="{AC60E7F8-FC4A-49AA-ADE5-020C45D90828}" destId="{84736C76-4F01-46BA-9C26-AA4E3F4C4CE4}" srcOrd="1" destOrd="2" presId="urn:microsoft.com/office/officeart/2005/8/layout/hProcess4"/>
    <dgm:cxn modelId="{AFE38061-374B-464C-8A3A-AA77FED204F5}" type="presOf" srcId="{9CE4331A-E94A-4A07-B232-90505270D086}" destId="{9B4B6217-92AF-4855-B819-931320B7CAF7}" srcOrd="1" destOrd="0" presId="urn:microsoft.com/office/officeart/2005/8/layout/hProcess4"/>
    <dgm:cxn modelId="{B8D2207F-D0A2-418B-B9E0-B759C33D05BC}" type="presOf" srcId="{AC60E7F8-FC4A-49AA-ADE5-020C45D90828}" destId="{D9E60297-4C21-45A7-811D-1DB0CC2ADB86}" srcOrd="0" destOrd="2" presId="urn:microsoft.com/office/officeart/2005/8/layout/hProcess4"/>
    <dgm:cxn modelId="{E04F183B-3252-49A4-83F3-9BAB391B724E}" type="presOf" srcId="{33C8FDEC-3CD9-4A52-96BE-562F96BD8715}" destId="{09C91C2D-7798-4D8C-A2E5-AE4496533FD1}" srcOrd="1" destOrd="0" presId="urn:microsoft.com/office/officeart/2005/8/layout/hProcess4"/>
    <dgm:cxn modelId="{883CFAF3-4C8E-46A2-A5D8-7BA88B8C5E13}" type="presOf" srcId="{44614114-EBA7-4366-BDF6-973F1210624E}" destId="{836B1EDE-B2A7-42A8-9175-2CC90651AAE8}" srcOrd="0" destOrd="0" presId="urn:microsoft.com/office/officeart/2005/8/layout/hProcess4"/>
    <dgm:cxn modelId="{12112CAA-1CF0-499F-9CAE-86CFA6B58BA8}" srcId="{8A24FB8A-A3C7-4FA2-928B-08A1A4619238}" destId="{AC60E7F8-FC4A-49AA-ADE5-020C45D90828}" srcOrd="2" destOrd="0" parTransId="{06CC31E5-EE05-4ABE-A315-E2C1E0CD7478}" sibTransId="{AD52D116-688D-4F66-B7F2-6529E89454CF}"/>
    <dgm:cxn modelId="{495041E4-B260-4C7C-AB2A-B212C044F7FA}" srcId="{E9920900-A8FC-42BB-94EE-B908BB209247}" destId="{B9D54B7E-74BE-4D0E-A55C-203EAA9E922A}" srcOrd="1" destOrd="0" parTransId="{1F8F56C3-C20A-402F-9C44-74281B0CCD3C}" sibTransId="{E350F264-8849-4FE1-B0EE-82FB9CAB57CA}"/>
    <dgm:cxn modelId="{DF67D0E7-1799-476E-AFBE-2BD8536680F0}" type="presOf" srcId="{3547CB1D-463D-4A72-A54D-B8DC9E998407}" destId="{9B4B6217-92AF-4855-B819-931320B7CAF7}" srcOrd="1" destOrd="1" presId="urn:microsoft.com/office/officeart/2005/8/layout/hProcess4"/>
    <dgm:cxn modelId="{8F407339-C3A8-4B9D-A294-8555AA5979C8}" srcId="{9E6F9C4B-8D97-4354-BD95-40974A17E887}" destId="{FA143A53-7C92-4DC5-A2FF-0AE6B38BA56B}" srcOrd="1" destOrd="0" parTransId="{3E42785C-29ED-4080-8DDE-0B0023BED58C}" sibTransId="{E520E02A-4A8E-48C3-A97F-B7AA8F1A7B04}"/>
    <dgm:cxn modelId="{ADD18689-476C-46C6-A949-7CE4E65153E9}" type="presOf" srcId="{D154D92F-4836-43E9-840B-5DC84F318113}" destId="{25BD61F1-0DCF-42A8-A0E7-0261FA48DA0D}" srcOrd="1" destOrd="0" presId="urn:microsoft.com/office/officeart/2005/8/layout/hProcess4"/>
    <dgm:cxn modelId="{9B5E6036-E8BA-49E1-A70A-2657FA2962F3}" type="presOf" srcId="{33C8FDEC-3CD9-4A52-96BE-562F96BD8715}" destId="{31FED7AC-E414-4BDB-AF34-E2538C104242}" srcOrd="0" destOrd="0" presId="urn:microsoft.com/office/officeart/2005/8/layout/hProcess4"/>
    <dgm:cxn modelId="{494E0EEA-0D33-47B6-8F1D-E9CA351BD9FB}" srcId="{E9920900-A8FC-42BB-94EE-B908BB209247}" destId="{E1E8A2A4-A919-401E-A475-1A2A6660DB13}" srcOrd="0" destOrd="0" parTransId="{D6EA1DC6-4CDA-452B-8F27-3786A4E56B29}" sibTransId="{5406E7BC-A082-4008-9777-38BC66329361}"/>
    <dgm:cxn modelId="{1C3916BD-5908-441A-A09F-AAE0AB81110C}" type="presOf" srcId="{3685B10B-04E5-4883-85C7-BBDC21F5E7B3}" destId="{96B178F7-4DE1-4B73-B281-95223412E0CF}" srcOrd="0" destOrd="0" presId="urn:microsoft.com/office/officeart/2005/8/layout/hProcess4"/>
    <dgm:cxn modelId="{7F247CF7-B5E2-4153-B48A-1FF6A38CC3A3}" type="presOf" srcId="{4B3E22C7-C3C6-43E3-AE88-5D06884A195C}" destId="{C69AE0FE-D468-4D53-97BF-4ADF497B1343}" srcOrd="0" destOrd="0" presId="urn:microsoft.com/office/officeart/2005/8/layout/hProcess4"/>
    <dgm:cxn modelId="{1DA8EDE5-4820-4291-A41A-F98D1D79B987}" srcId="{364C48FA-7904-4C13-95EB-6352C4018D8E}" destId="{9CE4331A-E94A-4A07-B232-90505270D086}" srcOrd="0" destOrd="0" parTransId="{D9CF8164-9A29-4EA9-A1A3-475FD2B4391A}" sibTransId="{F979B696-564D-40FA-9AF8-15E4E3E37916}"/>
    <dgm:cxn modelId="{0725E7ED-163B-449D-B505-56E62ED82FA9}" type="presOf" srcId="{A17F433B-6576-4297-B70A-E214297002BD}" destId="{1AD8203B-DB9B-49B6-AD34-7BB1AA793BF5}" srcOrd="0" destOrd="0" presId="urn:microsoft.com/office/officeart/2005/8/layout/hProcess4"/>
    <dgm:cxn modelId="{3E793AB5-5784-4AF6-87B0-3D4C5319A7F5}" type="presOf" srcId="{9E6F9C4B-8D97-4354-BD95-40974A17E887}" destId="{293590EC-6B3F-47B9-9FE3-A4299B25A5A8}" srcOrd="0" destOrd="0" presId="urn:microsoft.com/office/officeart/2005/8/layout/hProcess4"/>
    <dgm:cxn modelId="{F8C61021-304D-43CB-AB59-8F4EDF9C6653}" type="presOf" srcId="{9CE4331A-E94A-4A07-B232-90505270D086}" destId="{80144E26-7DE7-42C7-B226-95D4B325EC9D}" srcOrd="0" destOrd="0" presId="urn:microsoft.com/office/officeart/2005/8/layout/hProcess4"/>
    <dgm:cxn modelId="{73FB0325-23A0-4D57-857C-0E43B4C4174F}" type="presOf" srcId="{364C48FA-7904-4C13-95EB-6352C4018D8E}" destId="{6D4D3C7D-16F4-4B6A-865C-60D0DA6B36B6}" srcOrd="0" destOrd="0" presId="urn:microsoft.com/office/officeart/2005/8/layout/hProcess4"/>
    <dgm:cxn modelId="{7236AE28-46BC-4F3D-A370-7F047737120B}" type="presOf" srcId="{B5F9B1DA-C2C1-474C-BC9B-50D02F46E72F}" destId="{84736C76-4F01-46BA-9C26-AA4E3F4C4CE4}" srcOrd="1" destOrd="1" presId="urn:microsoft.com/office/officeart/2005/8/layout/hProcess4"/>
    <dgm:cxn modelId="{0ED4A370-1B31-488A-9C10-80DD47C1F577}" type="presOf" srcId="{8A24FB8A-A3C7-4FA2-928B-08A1A4619238}" destId="{9DDAD051-ACF5-4257-A48B-4EF096665B6B}" srcOrd="0" destOrd="0" presId="urn:microsoft.com/office/officeart/2005/8/layout/hProcess4"/>
    <dgm:cxn modelId="{6EE82234-E837-4541-AEB8-E24B8B164ACF}" srcId="{3685B10B-04E5-4883-85C7-BBDC21F5E7B3}" destId="{171D372F-3A23-40E7-85D7-9D7B169F10F6}" srcOrd="1" destOrd="0" parTransId="{6572304F-20EE-4287-A883-2F1060FE5F8E}" sibTransId="{3B197814-C3AA-4418-8A18-E32B0B820074}"/>
    <dgm:cxn modelId="{720595DA-4F6E-41B6-A985-21BCF9FEB220}" srcId="{0F734A2D-EB61-40A6-9686-FEFDF16423B1}" destId="{8A24FB8A-A3C7-4FA2-928B-08A1A4619238}" srcOrd="2" destOrd="0" parTransId="{606179C7-3972-47EC-9A64-11430B562C5A}" sibTransId="{551BF1CB-96D8-4D9E-80B3-156A660E27F2}"/>
    <dgm:cxn modelId="{D9C9952E-A0BC-4F57-9717-A16E71630BE1}" type="presOf" srcId="{E1E8A2A4-A919-401E-A475-1A2A6660DB13}" destId="{DB817B07-5F1C-4F54-84A0-DE270B0EA994}" srcOrd="0" destOrd="0" presId="urn:microsoft.com/office/officeart/2005/8/layout/hProcess4"/>
    <dgm:cxn modelId="{EC742273-1965-408D-B62C-395BEE9D708C}" type="presOf" srcId="{E1E8A2A4-A919-401E-A475-1A2A6660DB13}" destId="{199A6539-CCEB-40F7-8C92-E8B22C6E75D6}" srcOrd="1" destOrd="0" presId="urn:microsoft.com/office/officeart/2005/8/layout/hProcess4"/>
    <dgm:cxn modelId="{94770F8B-ADCE-40C9-9B23-A1F8747E5E5A}" srcId="{3685B10B-04E5-4883-85C7-BBDC21F5E7B3}" destId="{33C8FDEC-3CD9-4A52-96BE-562F96BD8715}" srcOrd="0" destOrd="0" parTransId="{4C0C7540-06C0-49DF-B323-55ED52867B51}" sibTransId="{3932E793-17C8-463E-9DE9-962ECB0865BE}"/>
    <dgm:cxn modelId="{576EB32B-43E7-4ABF-B559-DD8F0DCDD665}" srcId="{E9920900-A8FC-42BB-94EE-B908BB209247}" destId="{D663A7EB-31E2-4BC7-9194-E218A4C7E4C1}" srcOrd="2" destOrd="0" parTransId="{1A064BD8-289E-4C58-9D75-035F02C7DE0D}" sibTransId="{3BF7CE48-6B46-4128-8F8C-9B76876B5696}"/>
    <dgm:cxn modelId="{4DC91F2B-B0F7-4D2B-971E-5D1CA0CB19AE}" srcId="{0F734A2D-EB61-40A6-9686-FEFDF16423B1}" destId="{364C48FA-7904-4C13-95EB-6352C4018D8E}" srcOrd="0" destOrd="0" parTransId="{8216D2CF-B11E-4AB2-9764-1820C7FF6BE7}" sibTransId="{44614114-EBA7-4366-BDF6-973F1210624E}"/>
    <dgm:cxn modelId="{2EFB6959-16E9-458F-B407-8FDDDF0FD485}" type="presOf" srcId="{9C573926-E50A-4E15-B3EF-505AF6B2F863}" destId="{84736C76-4F01-46BA-9C26-AA4E3F4C4CE4}" srcOrd="1" destOrd="0" presId="urn:microsoft.com/office/officeart/2005/8/layout/hProcess4"/>
    <dgm:cxn modelId="{EE957F57-3307-4781-8302-D2FE449FDC0A}" type="presOf" srcId="{982101A9-1E5F-4916-9FFA-EC4C31CA84AD}" destId="{84736C76-4F01-46BA-9C26-AA4E3F4C4CE4}" srcOrd="1" destOrd="3" presId="urn:microsoft.com/office/officeart/2005/8/layout/hProcess4"/>
    <dgm:cxn modelId="{02068D5E-67AF-45B7-82A6-36A421CA397D}" type="presOf" srcId="{551BF1CB-96D8-4D9E-80B3-156A660E27F2}" destId="{FF3BCEF7-81C9-446A-9CF0-3BBD41D09B2D}" srcOrd="0" destOrd="0" presId="urn:microsoft.com/office/officeart/2005/8/layout/hProcess4"/>
    <dgm:cxn modelId="{E3D6B392-20A3-4500-897B-4681CCD640D4}" type="presOf" srcId="{FA143A53-7C92-4DC5-A2FF-0AE6B38BA56B}" destId="{3A9E5E78-74EC-4F67-BEFA-199AEC2B6B00}" srcOrd="0" destOrd="1" presId="urn:microsoft.com/office/officeart/2005/8/layout/hProcess4"/>
    <dgm:cxn modelId="{26C3AB32-B058-4250-B71A-4B5D12818B80}" srcId="{364C48FA-7904-4C13-95EB-6352C4018D8E}" destId="{FAD606D3-1E8F-4D79-B1B3-A40EB1E2B8EE}" srcOrd="2" destOrd="0" parTransId="{E4860B3A-483A-48C7-87FF-93DFC804796B}" sibTransId="{F3B70774-F7F7-43CB-9EDB-77BDB8E906B5}"/>
    <dgm:cxn modelId="{DF03E4EB-9E21-4BF6-BC08-E989356E1375}" type="presParOf" srcId="{48F22216-CE3C-4F7F-91AF-0487136123D4}" destId="{1C1F85DD-EE97-4661-B07F-4F92EB15292E}" srcOrd="0" destOrd="0" presId="urn:microsoft.com/office/officeart/2005/8/layout/hProcess4"/>
    <dgm:cxn modelId="{8F36BC88-F15B-43BD-AF98-A6C96F7FD9D4}" type="presParOf" srcId="{48F22216-CE3C-4F7F-91AF-0487136123D4}" destId="{CEBCE790-F68D-4F6B-9545-D7E2E578189E}" srcOrd="1" destOrd="0" presId="urn:microsoft.com/office/officeart/2005/8/layout/hProcess4"/>
    <dgm:cxn modelId="{9CB593C6-75DE-4C5D-BAE6-AB6C45B039D2}" type="presParOf" srcId="{48F22216-CE3C-4F7F-91AF-0487136123D4}" destId="{B79C3B8A-33CA-4F6D-B4E1-4F2B436021E1}" srcOrd="2" destOrd="0" presId="urn:microsoft.com/office/officeart/2005/8/layout/hProcess4"/>
    <dgm:cxn modelId="{BAA55F4B-5996-40B1-805A-58A1812D92C6}" type="presParOf" srcId="{B79C3B8A-33CA-4F6D-B4E1-4F2B436021E1}" destId="{DF8B81A4-8516-4715-A59A-0435F53A2356}" srcOrd="0" destOrd="0" presId="urn:microsoft.com/office/officeart/2005/8/layout/hProcess4"/>
    <dgm:cxn modelId="{DCF52677-5E5D-47AA-A072-7C10EC9828CE}" type="presParOf" srcId="{DF8B81A4-8516-4715-A59A-0435F53A2356}" destId="{74110197-3484-423E-83F8-628B1B72C370}" srcOrd="0" destOrd="0" presId="urn:microsoft.com/office/officeart/2005/8/layout/hProcess4"/>
    <dgm:cxn modelId="{1BD22286-52D3-4C24-8ED1-6444F3B3A408}" type="presParOf" srcId="{DF8B81A4-8516-4715-A59A-0435F53A2356}" destId="{80144E26-7DE7-42C7-B226-95D4B325EC9D}" srcOrd="1" destOrd="0" presId="urn:microsoft.com/office/officeart/2005/8/layout/hProcess4"/>
    <dgm:cxn modelId="{B210634F-537C-4B95-B8FC-1764CEBBB71B}" type="presParOf" srcId="{DF8B81A4-8516-4715-A59A-0435F53A2356}" destId="{9B4B6217-92AF-4855-B819-931320B7CAF7}" srcOrd="2" destOrd="0" presId="urn:microsoft.com/office/officeart/2005/8/layout/hProcess4"/>
    <dgm:cxn modelId="{DBABFB23-369B-49C2-AE53-78D3B90C1B40}" type="presParOf" srcId="{DF8B81A4-8516-4715-A59A-0435F53A2356}" destId="{6D4D3C7D-16F4-4B6A-865C-60D0DA6B36B6}" srcOrd="3" destOrd="0" presId="urn:microsoft.com/office/officeart/2005/8/layout/hProcess4"/>
    <dgm:cxn modelId="{5CF038A3-13BE-4BF5-B201-35628B9341B4}" type="presParOf" srcId="{DF8B81A4-8516-4715-A59A-0435F53A2356}" destId="{E2C1439D-AB25-4C01-9B03-F1B4B60A7742}" srcOrd="4" destOrd="0" presId="urn:microsoft.com/office/officeart/2005/8/layout/hProcess4"/>
    <dgm:cxn modelId="{453ED783-C095-4363-9807-8CB389E56188}" type="presParOf" srcId="{B79C3B8A-33CA-4F6D-B4E1-4F2B436021E1}" destId="{836B1EDE-B2A7-42A8-9175-2CC90651AAE8}" srcOrd="1" destOrd="0" presId="urn:microsoft.com/office/officeart/2005/8/layout/hProcess4"/>
    <dgm:cxn modelId="{0E05282E-32EC-46FA-97FA-5B864D79126D}" type="presParOf" srcId="{B79C3B8A-33CA-4F6D-B4E1-4F2B436021E1}" destId="{689976FF-1B9F-4699-B19A-EBF8746FE762}" srcOrd="2" destOrd="0" presId="urn:microsoft.com/office/officeart/2005/8/layout/hProcess4"/>
    <dgm:cxn modelId="{5AB247D7-8063-4EC0-8F1D-3F6FEAB76012}" type="presParOf" srcId="{689976FF-1B9F-4699-B19A-EBF8746FE762}" destId="{CC9A49DB-5626-472B-A261-C846E285422A}" srcOrd="0" destOrd="0" presId="urn:microsoft.com/office/officeart/2005/8/layout/hProcess4"/>
    <dgm:cxn modelId="{BF17BF73-C25B-4E9A-8C90-DC9166964F00}" type="presParOf" srcId="{689976FF-1B9F-4699-B19A-EBF8746FE762}" destId="{31FED7AC-E414-4BDB-AF34-E2538C104242}" srcOrd="1" destOrd="0" presId="urn:microsoft.com/office/officeart/2005/8/layout/hProcess4"/>
    <dgm:cxn modelId="{CAFF197F-E4B4-487A-909D-95C72FEB784F}" type="presParOf" srcId="{689976FF-1B9F-4699-B19A-EBF8746FE762}" destId="{09C91C2D-7798-4D8C-A2E5-AE4496533FD1}" srcOrd="2" destOrd="0" presId="urn:microsoft.com/office/officeart/2005/8/layout/hProcess4"/>
    <dgm:cxn modelId="{30658D5E-85C4-4641-B4AD-A8F3AD1FDF6F}" type="presParOf" srcId="{689976FF-1B9F-4699-B19A-EBF8746FE762}" destId="{96B178F7-4DE1-4B73-B281-95223412E0CF}" srcOrd="3" destOrd="0" presId="urn:microsoft.com/office/officeart/2005/8/layout/hProcess4"/>
    <dgm:cxn modelId="{F1646330-1F9A-431A-8053-97CE18060EB5}" type="presParOf" srcId="{689976FF-1B9F-4699-B19A-EBF8746FE762}" destId="{160BA425-8933-4A66-826F-17C443B16E3A}" srcOrd="4" destOrd="0" presId="urn:microsoft.com/office/officeart/2005/8/layout/hProcess4"/>
    <dgm:cxn modelId="{8712B417-64C3-412E-8BAB-BD944F3C1F83}" type="presParOf" srcId="{B79C3B8A-33CA-4F6D-B4E1-4F2B436021E1}" destId="{1AD8203B-DB9B-49B6-AD34-7BB1AA793BF5}" srcOrd="3" destOrd="0" presId="urn:microsoft.com/office/officeart/2005/8/layout/hProcess4"/>
    <dgm:cxn modelId="{1E568D02-D6F0-43F9-8B21-440B5D6E783A}" type="presParOf" srcId="{B79C3B8A-33CA-4F6D-B4E1-4F2B436021E1}" destId="{249F2841-7CA5-4919-846B-786E0E6E5988}" srcOrd="4" destOrd="0" presId="urn:microsoft.com/office/officeart/2005/8/layout/hProcess4"/>
    <dgm:cxn modelId="{D76A8CB9-7E28-4247-B870-F598677BE38B}" type="presParOf" srcId="{249F2841-7CA5-4919-846B-786E0E6E5988}" destId="{916207ED-1160-4D1E-BC83-A8298D475BE9}" srcOrd="0" destOrd="0" presId="urn:microsoft.com/office/officeart/2005/8/layout/hProcess4"/>
    <dgm:cxn modelId="{E24007F5-E72D-49EC-93B1-41ABCEB04136}" type="presParOf" srcId="{249F2841-7CA5-4919-846B-786E0E6E5988}" destId="{D9E60297-4C21-45A7-811D-1DB0CC2ADB86}" srcOrd="1" destOrd="0" presId="urn:microsoft.com/office/officeart/2005/8/layout/hProcess4"/>
    <dgm:cxn modelId="{0C88A7AD-9B4E-419A-BFBB-3F8D3582E458}" type="presParOf" srcId="{249F2841-7CA5-4919-846B-786E0E6E5988}" destId="{84736C76-4F01-46BA-9C26-AA4E3F4C4CE4}" srcOrd="2" destOrd="0" presId="urn:microsoft.com/office/officeart/2005/8/layout/hProcess4"/>
    <dgm:cxn modelId="{02AF8AE9-387D-45ED-9671-4C106486C233}" type="presParOf" srcId="{249F2841-7CA5-4919-846B-786E0E6E5988}" destId="{9DDAD051-ACF5-4257-A48B-4EF096665B6B}" srcOrd="3" destOrd="0" presId="urn:microsoft.com/office/officeart/2005/8/layout/hProcess4"/>
    <dgm:cxn modelId="{B5712292-8B14-4F69-A796-2FC602E90548}" type="presParOf" srcId="{249F2841-7CA5-4919-846B-786E0E6E5988}" destId="{7A6FBB51-CF83-4992-969C-A332BBED0F67}" srcOrd="4" destOrd="0" presId="urn:microsoft.com/office/officeart/2005/8/layout/hProcess4"/>
    <dgm:cxn modelId="{6FC8483A-09B1-46DC-85F3-AD6D71F0322D}" type="presParOf" srcId="{B79C3B8A-33CA-4F6D-B4E1-4F2B436021E1}" destId="{FF3BCEF7-81C9-446A-9CF0-3BBD41D09B2D}" srcOrd="5" destOrd="0" presId="urn:microsoft.com/office/officeart/2005/8/layout/hProcess4"/>
    <dgm:cxn modelId="{B8DCE4C9-DC61-4158-A4AF-B05C786B05F7}" type="presParOf" srcId="{B79C3B8A-33CA-4F6D-B4E1-4F2B436021E1}" destId="{01AACE94-EA6D-4DDE-822E-B80FA77635C5}" srcOrd="6" destOrd="0" presId="urn:microsoft.com/office/officeart/2005/8/layout/hProcess4"/>
    <dgm:cxn modelId="{CA0E94B3-7166-40FC-A46C-472BD264B8A7}" type="presParOf" srcId="{01AACE94-EA6D-4DDE-822E-B80FA77635C5}" destId="{CA78A92B-7B86-4DCA-8584-1C3A9A6CA54D}" srcOrd="0" destOrd="0" presId="urn:microsoft.com/office/officeart/2005/8/layout/hProcess4"/>
    <dgm:cxn modelId="{72A7F4D5-B598-44DF-B785-D9D52EB22896}" type="presParOf" srcId="{01AACE94-EA6D-4DDE-822E-B80FA77635C5}" destId="{3A9E5E78-74EC-4F67-BEFA-199AEC2B6B00}" srcOrd="1" destOrd="0" presId="urn:microsoft.com/office/officeart/2005/8/layout/hProcess4"/>
    <dgm:cxn modelId="{F85F0589-263A-41EE-AA10-06FDFDE1BF90}" type="presParOf" srcId="{01AACE94-EA6D-4DDE-822E-B80FA77635C5}" destId="{25BD61F1-0DCF-42A8-A0E7-0261FA48DA0D}" srcOrd="2" destOrd="0" presId="urn:microsoft.com/office/officeart/2005/8/layout/hProcess4"/>
    <dgm:cxn modelId="{C2FEEB64-48E8-44BA-A239-5E6E2E27061D}" type="presParOf" srcId="{01AACE94-EA6D-4DDE-822E-B80FA77635C5}" destId="{293590EC-6B3F-47B9-9FE3-A4299B25A5A8}" srcOrd="3" destOrd="0" presId="urn:microsoft.com/office/officeart/2005/8/layout/hProcess4"/>
    <dgm:cxn modelId="{FCE29EB5-07F4-499C-B6A7-4F556F0B5EE3}" type="presParOf" srcId="{01AACE94-EA6D-4DDE-822E-B80FA77635C5}" destId="{71D221CC-F92D-4FAC-8414-1430AFC3F47F}" srcOrd="4" destOrd="0" presId="urn:microsoft.com/office/officeart/2005/8/layout/hProcess4"/>
    <dgm:cxn modelId="{5205A655-A601-4D85-896F-A23AAA297695}" type="presParOf" srcId="{B79C3B8A-33CA-4F6D-B4E1-4F2B436021E1}" destId="{C69AE0FE-D468-4D53-97BF-4ADF497B1343}" srcOrd="7" destOrd="0" presId="urn:microsoft.com/office/officeart/2005/8/layout/hProcess4"/>
    <dgm:cxn modelId="{5DC3FB96-C6EB-4F6D-897F-B596D492118E}" type="presParOf" srcId="{B79C3B8A-33CA-4F6D-B4E1-4F2B436021E1}" destId="{E057B057-EB10-4503-9A4A-8ED31EC9D8D9}" srcOrd="8" destOrd="0" presId="urn:microsoft.com/office/officeart/2005/8/layout/hProcess4"/>
    <dgm:cxn modelId="{40401EA1-1040-4381-8C97-9E2893832392}" type="presParOf" srcId="{E057B057-EB10-4503-9A4A-8ED31EC9D8D9}" destId="{E04D3B28-4073-47CB-B055-D45205EAE385}" srcOrd="0" destOrd="0" presId="urn:microsoft.com/office/officeart/2005/8/layout/hProcess4"/>
    <dgm:cxn modelId="{1A71F788-7248-46E1-A1F5-08ED32099037}" type="presParOf" srcId="{E057B057-EB10-4503-9A4A-8ED31EC9D8D9}" destId="{DB817B07-5F1C-4F54-84A0-DE270B0EA994}" srcOrd="1" destOrd="0" presId="urn:microsoft.com/office/officeart/2005/8/layout/hProcess4"/>
    <dgm:cxn modelId="{8BB99400-A8CC-4978-85E2-20A35807D741}" type="presParOf" srcId="{E057B057-EB10-4503-9A4A-8ED31EC9D8D9}" destId="{199A6539-CCEB-40F7-8C92-E8B22C6E75D6}" srcOrd="2" destOrd="0" presId="urn:microsoft.com/office/officeart/2005/8/layout/hProcess4"/>
    <dgm:cxn modelId="{A2842B9E-6781-4D74-AA16-7CB8CDAC5278}" type="presParOf" srcId="{E057B057-EB10-4503-9A4A-8ED31EC9D8D9}" destId="{9080D8E4-BE49-4259-8D4D-2D80570A6728}" srcOrd="3" destOrd="0" presId="urn:microsoft.com/office/officeart/2005/8/layout/hProcess4"/>
    <dgm:cxn modelId="{0B336E84-C7DB-4B54-87DF-D2D09053EB60}" type="presParOf" srcId="{E057B057-EB10-4503-9A4A-8ED31EC9D8D9}" destId="{DBD1F560-AAEB-4088-AE47-955E9286E3C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CD9D91-A4F4-490D-A9B5-92E01C59F0FC}" type="doc">
      <dgm:prSet loTypeId="urn:microsoft.com/office/officeart/2008/layout/VerticalCurvedList" loCatId="list" qsTypeId="urn:microsoft.com/office/officeart/2005/8/quickstyle/simple2" qsCatId="simple" csTypeId="urn:microsoft.com/office/officeart/2005/8/colors/colorful3" csCatId="colorful" phldr="1"/>
      <dgm:spPr/>
      <dgm:t>
        <a:bodyPr/>
        <a:lstStyle/>
        <a:p>
          <a:endParaRPr lang="es-CO"/>
        </a:p>
      </dgm:t>
    </dgm:pt>
    <dgm:pt modelId="{0F143A9D-6966-4DAB-B71D-D3B5712DF082}">
      <dgm:prSet phldrT="[Texto]"/>
      <dgm:spPr/>
      <dgm:t>
        <a:bodyPr/>
        <a:lstStyle/>
        <a:p>
          <a:r>
            <a:rPr lang="es-CO" b="1" dirty="0"/>
            <a:t>Generalidades</a:t>
          </a:r>
        </a:p>
      </dgm:t>
    </dgm:pt>
    <dgm:pt modelId="{401333ED-BE76-4A55-A783-B5BDBF9DF603}" type="parTrans" cxnId="{2CC94D6D-7FFE-4555-AEB9-D8686899D5C9}">
      <dgm:prSet/>
      <dgm:spPr/>
      <dgm:t>
        <a:bodyPr/>
        <a:lstStyle/>
        <a:p>
          <a:endParaRPr lang="es-CO"/>
        </a:p>
      </dgm:t>
    </dgm:pt>
    <dgm:pt modelId="{01EB32FF-EA98-47B0-A633-9D33C8A9C8D0}" type="sibTrans" cxnId="{2CC94D6D-7FFE-4555-AEB9-D8686899D5C9}">
      <dgm:prSet/>
      <dgm:spPr/>
      <dgm:t>
        <a:bodyPr/>
        <a:lstStyle/>
        <a:p>
          <a:endParaRPr lang="es-CO"/>
        </a:p>
      </dgm:t>
    </dgm:pt>
    <dgm:pt modelId="{65DDDF1D-968C-4387-92B2-956F161E0C0C}">
      <dgm:prSet phldrT="[Texto]"/>
      <dgm:spPr/>
      <dgm:t>
        <a:bodyPr/>
        <a:lstStyle/>
        <a:p>
          <a:r>
            <a:rPr lang="es-CO" b="1" dirty="0"/>
            <a:t>Descripción General de la RIA Genérica</a:t>
          </a:r>
        </a:p>
      </dgm:t>
    </dgm:pt>
    <dgm:pt modelId="{BE66EC1B-4367-4570-8489-E9123760D724}" type="parTrans" cxnId="{0F8C8AA4-F8CC-45AB-9A33-39C1D57D8D48}">
      <dgm:prSet/>
      <dgm:spPr/>
      <dgm:t>
        <a:bodyPr/>
        <a:lstStyle/>
        <a:p>
          <a:endParaRPr lang="es-CO"/>
        </a:p>
      </dgm:t>
    </dgm:pt>
    <dgm:pt modelId="{4AB7C765-35F3-4963-BC01-D75220B69AD6}" type="sibTrans" cxnId="{0F8C8AA4-F8CC-45AB-9A33-39C1D57D8D48}">
      <dgm:prSet/>
      <dgm:spPr/>
      <dgm:t>
        <a:bodyPr/>
        <a:lstStyle/>
        <a:p>
          <a:endParaRPr lang="es-CO"/>
        </a:p>
      </dgm:t>
    </dgm:pt>
    <dgm:pt modelId="{095F8FA0-516E-49C3-B9D0-5A1B6AF61AF6}">
      <dgm:prSet phldrT="[Texto]"/>
      <dgm:spPr/>
      <dgm:t>
        <a:bodyPr/>
        <a:lstStyle/>
        <a:p>
          <a:r>
            <a:rPr lang="es-CO" b="1" dirty="0"/>
            <a:t>Hitos Generales o Indicadores</a:t>
          </a:r>
          <a:r>
            <a:rPr lang="es-CO" dirty="0"/>
            <a:t> </a:t>
          </a:r>
        </a:p>
      </dgm:t>
    </dgm:pt>
    <dgm:pt modelId="{6613EE9E-3035-4391-B04C-09EDEF676AFF}" type="parTrans" cxnId="{AF4AE173-0B3F-4A22-8FF2-ABD1EB3F8F0F}">
      <dgm:prSet/>
      <dgm:spPr/>
      <dgm:t>
        <a:bodyPr/>
        <a:lstStyle/>
        <a:p>
          <a:endParaRPr lang="es-CO"/>
        </a:p>
      </dgm:t>
    </dgm:pt>
    <dgm:pt modelId="{46DD3069-EE55-4F1F-B481-8F3A6586DF60}" type="sibTrans" cxnId="{AF4AE173-0B3F-4A22-8FF2-ABD1EB3F8F0F}">
      <dgm:prSet/>
      <dgm:spPr/>
      <dgm:t>
        <a:bodyPr/>
        <a:lstStyle/>
        <a:p>
          <a:endParaRPr lang="es-CO"/>
        </a:p>
      </dgm:t>
    </dgm:pt>
    <dgm:pt modelId="{F1BF70E8-0160-4A16-823A-85D673E305B3}">
      <dgm:prSet phldrT="[Texto]"/>
      <dgm:spPr/>
      <dgm:t>
        <a:bodyPr/>
        <a:lstStyle/>
        <a:p>
          <a:r>
            <a:rPr lang="es-CO" b="1" dirty="0"/>
            <a:t> Actividades de Gestión y Monitoreo</a:t>
          </a:r>
        </a:p>
      </dgm:t>
    </dgm:pt>
    <dgm:pt modelId="{D6CDEE21-84C9-4A9A-BF6D-541C239F0D8E}" type="parTrans" cxnId="{DFD6D827-BB75-41CB-98DC-EF96055127BF}">
      <dgm:prSet/>
      <dgm:spPr/>
      <dgm:t>
        <a:bodyPr/>
        <a:lstStyle/>
        <a:p>
          <a:endParaRPr lang="es-CO"/>
        </a:p>
      </dgm:t>
    </dgm:pt>
    <dgm:pt modelId="{22A25FFE-B1AF-45C7-AFA1-40334599735F}" type="sibTrans" cxnId="{DFD6D827-BB75-41CB-98DC-EF96055127BF}">
      <dgm:prSet/>
      <dgm:spPr/>
      <dgm:t>
        <a:bodyPr/>
        <a:lstStyle/>
        <a:p>
          <a:endParaRPr lang="es-CO"/>
        </a:p>
      </dgm:t>
    </dgm:pt>
    <dgm:pt modelId="{1EAAE1FA-3CA9-4B79-ABF6-F27664745A58}">
      <dgm:prSet phldrT="[Texto]"/>
      <dgm:spPr/>
      <dgm:t>
        <a:bodyPr/>
        <a:lstStyle/>
        <a:p>
          <a:r>
            <a:rPr lang="es-CO" b="1" dirty="0"/>
            <a:t>Flujo de Atención </a:t>
          </a:r>
        </a:p>
      </dgm:t>
    </dgm:pt>
    <dgm:pt modelId="{325B696A-F388-4C34-949B-618EF66ACDC0}" type="parTrans" cxnId="{F0E3CE79-4D58-404F-AA3B-26D40D2980C5}">
      <dgm:prSet/>
      <dgm:spPr/>
      <dgm:t>
        <a:bodyPr/>
        <a:lstStyle/>
        <a:p>
          <a:endParaRPr lang="es-CO"/>
        </a:p>
      </dgm:t>
    </dgm:pt>
    <dgm:pt modelId="{8E4E4D82-08FB-4471-BE5E-8806AF0C2021}" type="sibTrans" cxnId="{F0E3CE79-4D58-404F-AA3B-26D40D2980C5}">
      <dgm:prSet/>
      <dgm:spPr/>
      <dgm:t>
        <a:bodyPr/>
        <a:lstStyle/>
        <a:p>
          <a:endParaRPr lang="es-CO"/>
        </a:p>
      </dgm:t>
    </dgm:pt>
    <dgm:pt modelId="{1AD190E8-9D5C-497A-85FA-ACDAAA74F3A5}" type="pres">
      <dgm:prSet presAssocID="{51CD9D91-A4F4-490D-A9B5-92E01C59F0FC}" presName="Name0" presStyleCnt="0">
        <dgm:presLayoutVars>
          <dgm:chMax val="7"/>
          <dgm:chPref val="7"/>
          <dgm:dir/>
        </dgm:presLayoutVars>
      </dgm:prSet>
      <dgm:spPr/>
      <dgm:t>
        <a:bodyPr/>
        <a:lstStyle/>
        <a:p>
          <a:endParaRPr lang="es-ES"/>
        </a:p>
      </dgm:t>
    </dgm:pt>
    <dgm:pt modelId="{36D7573E-F5C1-46BC-9A08-2BB2BD929435}" type="pres">
      <dgm:prSet presAssocID="{51CD9D91-A4F4-490D-A9B5-92E01C59F0FC}" presName="Name1" presStyleCnt="0"/>
      <dgm:spPr/>
    </dgm:pt>
    <dgm:pt modelId="{2BA9DB6F-DF70-4656-AD2B-837F39A113D2}" type="pres">
      <dgm:prSet presAssocID="{51CD9D91-A4F4-490D-A9B5-92E01C59F0FC}" presName="cycle" presStyleCnt="0"/>
      <dgm:spPr/>
    </dgm:pt>
    <dgm:pt modelId="{0E90FD95-9DBD-4970-94B0-86FE707DD4BC}" type="pres">
      <dgm:prSet presAssocID="{51CD9D91-A4F4-490D-A9B5-92E01C59F0FC}" presName="srcNode" presStyleLbl="node1" presStyleIdx="0" presStyleCnt="5"/>
      <dgm:spPr/>
    </dgm:pt>
    <dgm:pt modelId="{596D8299-9ADA-4011-9DA5-69BF1AD40152}" type="pres">
      <dgm:prSet presAssocID="{51CD9D91-A4F4-490D-A9B5-92E01C59F0FC}" presName="conn" presStyleLbl="parChTrans1D2" presStyleIdx="0" presStyleCnt="1"/>
      <dgm:spPr/>
      <dgm:t>
        <a:bodyPr/>
        <a:lstStyle/>
        <a:p>
          <a:endParaRPr lang="es-ES"/>
        </a:p>
      </dgm:t>
    </dgm:pt>
    <dgm:pt modelId="{64D6AA1D-4E58-40AE-9E51-09B6701A5885}" type="pres">
      <dgm:prSet presAssocID="{51CD9D91-A4F4-490D-A9B5-92E01C59F0FC}" presName="extraNode" presStyleLbl="node1" presStyleIdx="0" presStyleCnt="5"/>
      <dgm:spPr/>
    </dgm:pt>
    <dgm:pt modelId="{F4C999F8-ECCD-4A76-9788-5FA3E3DDF779}" type="pres">
      <dgm:prSet presAssocID="{51CD9D91-A4F4-490D-A9B5-92E01C59F0FC}" presName="dstNode" presStyleLbl="node1" presStyleIdx="0" presStyleCnt="5"/>
      <dgm:spPr/>
    </dgm:pt>
    <dgm:pt modelId="{5B73717A-FA62-43A4-B429-73D75F3DA91D}" type="pres">
      <dgm:prSet presAssocID="{0F143A9D-6966-4DAB-B71D-D3B5712DF082}" presName="text_1" presStyleLbl="node1" presStyleIdx="0" presStyleCnt="5">
        <dgm:presLayoutVars>
          <dgm:bulletEnabled val="1"/>
        </dgm:presLayoutVars>
      </dgm:prSet>
      <dgm:spPr/>
      <dgm:t>
        <a:bodyPr/>
        <a:lstStyle/>
        <a:p>
          <a:endParaRPr lang="es-ES"/>
        </a:p>
      </dgm:t>
    </dgm:pt>
    <dgm:pt modelId="{51545818-61EF-4098-BFD4-315D3C4C6627}" type="pres">
      <dgm:prSet presAssocID="{0F143A9D-6966-4DAB-B71D-D3B5712DF082}" presName="accent_1" presStyleCnt="0"/>
      <dgm:spPr/>
    </dgm:pt>
    <dgm:pt modelId="{1933D102-A10E-4397-84C5-262C8DC9A809}" type="pres">
      <dgm:prSet presAssocID="{0F143A9D-6966-4DAB-B71D-D3B5712DF082}" presName="accentRepeatNode" presStyleLbl="solidFgAcc1" presStyleIdx="0" presStyleCnt="5"/>
      <dgm:spPr/>
    </dgm:pt>
    <dgm:pt modelId="{CAD8130C-3059-4F8A-A4E7-BBD825BC40D4}" type="pres">
      <dgm:prSet presAssocID="{65DDDF1D-968C-4387-92B2-956F161E0C0C}" presName="text_2" presStyleLbl="node1" presStyleIdx="1" presStyleCnt="5">
        <dgm:presLayoutVars>
          <dgm:bulletEnabled val="1"/>
        </dgm:presLayoutVars>
      </dgm:prSet>
      <dgm:spPr/>
      <dgm:t>
        <a:bodyPr/>
        <a:lstStyle/>
        <a:p>
          <a:endParaRPr lang="es-ES"/>
        </a:p>
      </dgm:t>
    </dgm:pt>
    <dgm:pt modelId="{74006A77-5B20-46E4-ADD8-E57735E7CFAF}" type="pres">
      <dgm:prSet presAssocID="{65DDDF1D-968C-4387-92B2-956F161E0C0C}" presName="accent_2" presStyleCnt="0"/>
      <dgm:spPr/>
    </dgm:pt>
    <dgm:pt modelId="{B748D342-2B38-492C-AC15-072B64FE5B27}" type="pres">
      <dgm:prSet presAssocID="{65DDDF1D-968C-4387-92B2-956F161E0C0C}" presName="accentRepeatNode" presStyleLbl="solidFgAcc1" presStyleIdx="1" presStyleCnt="5"/>
      <dgm:spPr/>
    </dgm:pt>
    <dgm:pt modelId="{26292393-BAE4-4826-836D-263883A06A21}" type="pres">
      <dgm:prSet presAssocID="{F1BF70E8-0160-4A16-823A-85D673E305B3}" presName="text_3" presStyleLbl="node1" presStyleIdx="2" presStyleCnt="5">
        <dgm:presLayoutVars>
          <dgm:bulletEnabled val="1"/>
        </dgm:presLayoutVars>
      </dgm:prSet>
      <dgm:spPr/>
      <dgm:t>
        <a:bodyPr/>
        <a:lstStyle/>
        <a:p>
          <a:endParaRPr lang="es-ES"/>
        </a:p>
      </dgm:t>
    </dgm:pt>
    <dgm:pt modelId="{7387BB52-BF5A-4810-B80C-9896737C4A26}" type="pres">
      <dgm:prSet presAssocID="{F1BF70E8-0160-4A16-823A-85D673E305B3}" presName="accent_3" presStyleCnt="0"/>
      <dgm:spPr/>
    </dgm:pt>
    <dgm:pt modelId="{9CE7C58A-AD38-455F-8634-8511B04332AA}" type="pres">
      <dgm:prSet presAssocID="{F1BF70E8-0160-4A16-823A-85D673E305B3}" presName="accentRepeatNode" presStyleLbl="solidFgAcc1" presStyleIdx="2" presStyleCnt="5"/>
      <dgm:spPr/>
    </dgm:pt>
    <dgm:pt modelId="{CBD82DBD-0E94-40A2-B9D0-6297D2E70A50}" type="pres">
      <dgm:prSet presAssocID="{095F8FA0-516E-49C3-B9D0-5A1B6AF61AF6}" presName="text_4" presStyleLbl="node1" presStyleIdx="3" presStyleCnt="5">
        <dgm:presLayoutVars>
          <dgm:bulletEnabled val="1"/>
        </dgm:presLayoutVars>
      </dgm:prSet>
      <dgm:spPr/>
      <dgm:t>
        <a:bodyPr/>
        <a:lstStyle/>
        <a:p>
          <a:endParaRPr lang="es-ES"/>
        </a:p>
      </dgm:t>
    </dgm:pt>
    <dgm:pt modelId="{7AC2CA09-1C49-464A-917B-69E41E690339}" type="pres">
      <dgm:prSet presAssocID="{095F8FA0-516E-49C3-B9D0-5A1B6AF61AF6}" presName="accent_4" presStyleCnt="0"/>
      <dgm:spPr/>
    </dgm:pt>
    <dgm:pt modelId="{98FB88BB-CE96-4725-920C-77948CFFAD92}" type="pres">
      <dgm:prSet presAssocID="{095F8FA0-516E-49C3-B9D0-5A1B6AF61AF6}" presName="accentRepeatNode" presStyleLbl="solidFgAcc1" presStyleIdx="3" presStyleCnt="5"/>
      <dgm:spPr/>
    </dgm:pt>
    <dgm:pt modelId="{5CF79349-C5E0-4B32-A106-FB31B3266D06}" type="pres">
      <dgm:prSet presAssocID="{1EAAE1FA-3CA9-4B79-ABF6-F27664745A58}" presName="text_5" presStyleLbl="node1" presStyleIdx="4" presStyleCnt="5">
        <dgm:presLayoutVars>
          <dgm:bulletEnabled val="1"/>
        </dgm:presLayoutVars>
      </dgm:prSet>
      <dgm:spPr/>
      <dgm:t>
        <a:bodyPr/>
        <a:lstStyle/>
        <a:p>
          <a:endParaRPr lang="es-ES"/>
        </a:p>
      </dgm:t>
    </dgm:pt>
    <dgm:pt modelId="{C24D5273-587E-41B4-87D5-823BE64710DF}" type="pres">
      <dgm:prSet presAssocID="{1EAAE1FA-3CA9-4B79-ABF6-F27664745A58}" presName="accent_5" presStyleCnt="0"/>
      <dgm:spPr/>
    </dgm:pt>
    <dgm:pt modelId="{7FF22B4D-F7E0-4B33-B3BC-698B3D4A0CCE}" type="pres">
      <dgm:prSet presAssocID="{1EAAE1FA-3CA9-4B79-ABF6-F27664745A58}" presName="accentRepeatNode" presStyleLbl="solidFgAcc1" presStyleIdx="4" presStyleCnt="5"/>
      <dgm:spPr/>
    </dgm:pt>
  </dgm:ptLst>
  <dgm:cxnLst>
    <dgm:cxn modelId="{C7325BC7-E892-4DF1-A857-609147151730}" type="presOf" srcId="{65DDDF1D-968C-4387-92B2-956F161E0C0C}" destId="{CAD8130C-3059-4F8A-A4E7-BBD825BC40D4}" srcOrd="0" destOrd="0" presId="urn:microsoft.com/office/officeart/2008/layout/VerticalCurvedList"/>
    <dgm:cxn modelId="{2B36440C-A3D0-4B76-8FEB-7E7CC34C0860}" type="presOf" srcId="{51CD9D91-A4F4-490D-A9B5-92E01C59F0FC}" destId="{1AD190E8-9D5C-497A-85FA-ACDAAA74F3A5}" srcOrd="0" destOrd="0" presId="urn:microsoft.com/office/officeart/2008/layout/VerticalCurvedList"/>
    <dgm:cxn modelId="{7C50F7B8-55DC-49B2-8EB5-F699483B773C}" type="presOf" srcId="{0F143A9D-6966-4DAB-B71D-D3B5712DF082}" destId="{5B73717A-FA62-43A4-B429-73D75F3DA91D}" srcOrd="0" destOrd="0" presId="urn:microsoft.com/office/officeart/2008/layout/VerticalCurvedList"/>
    <dgm:cxn modelId="{DFD6D827-BB75-41CB-98DC-EF96055127BF}" srcId="{51CD9D91-A4F4-490D-A9B5-92E01C59F0FC}" destId="{F1BF70E8-0160-4A16-823A-85D673E305B3}" srcOrd="2" destOrd="0" parTransId="{D6CDEE21-84C9-4A9A-BF6D-541C239F0D8E}" sibTransId="{22A25FFE-B1AF-45C7-AFA1-40334599735F}"/>
    <dgm:cxn modelId="{DE696977-FB14-41BC-A29B-7DCDF9CFA032}" type="presOf" srcId="{095F8FA0-516E-49C3-B9D0-5A1B6AF61AF6}" destId="{CBD82DBD-0E94-40A2-B9D0-6297D2E70A50}" srcOrd="0" destOrd="0" presId="urn:microsoft.com/office/officeart/2008/layout/VerticalCurvedList"/>
    <dgm:cxn modelId="{2CC94D6D-7FFE-4555-AEB9-D8686899D5C9}" srcId="{51CD9D91-A4F4-490D-A9B5-92E01C59F0FC}" destId="{0F143A9D-6966-4DAB-B71D-D3B5712DF082}" srcOrd="0" destOrd="0" parTransId="{401333ED-BE76-4A55-A783-B5BDBF9DF603}" sibTransId="{01EB32FF-EA98-47B0-A633-9D33C8A9C8D0}"/>
    <dgm:cxn modelId="{5DC64CFF-C363-4958-9376-65CF4BF6DA16}" type="presOf" srcId="{01EB32FF-EA98-47B0-A633-9D33C8A9C8D0}" destId="{596D8299-9ADA-4011-9DA5-69BF1AD40152}" srcOrd="0" destOrd="0" presId="urn:microsoft.com/office/officeart/2008/layout/VerticalCurvedList"/>
    <dgm:cxn modelId="{AF4AE173-0B3F-4A22-8FF2-ABD1EB3F8F0F}" srcId="{51CD9D91-A4F4-490D-A9B5-92E01C59F0FC}" destId="{095F8FA0-516E-49C3-B9D0-5A1B6AF61AF6}" srcOrd="3" destOrd="0" parTransId="{6613EE9E-3035-4391-B04C-09EDEF676AFF}" sibTransId="{46DD3069-EE55-4F1F-B481-8F3A6586DF60}"/>
    <dgm:cxn modelId="{0F8C8AA4-F8CC-45AB-9A33-39C1D57D8D48}" srcId="{51CD9D91-A4F4-490D-A9B5-92E01C59F0FC}" destId="{65DDDF1D-968C-4387-92B2-956F161E0C0C}" srcOrd="1" destOrd="0" parTransId="{BE66EC1B-4367-4570-8489-E9123760D724}" sibTransId="{4AB7C765-35F3-4963-BC01-D75220B69AD6}"/>
    <dgm:cxn modelId="{A2FF69AA-DCC6-4894-B26F-ABEFD7D310A5}" type="presOf" srcId="{F1BF70E8-0160-4A16-823A-85D673E305B3}" destId="{26292393-BAE4-4826-836D-263883A06A21}" srcOrd="0" destOrd="0" presId="urn:microsoft.com/office/officeart/2008/layout/VerticalCurvedList"/>
    <dgm:cxn modelId="{F0E3CE79-4D58-404F-AA3B-26D40D2980C5}" srcId="{51CD9D91-A4F4-490D-A9B5-92E01C59F0FC}" destId="{1EAAE1FA-3CA9-4B79-ABF6-F27664745A58}" srcOrd="4" destOrd="0" parTransId="{325B696A-F388-4C34-949B-618EF66ACDC0}" sibTransId="{8E4E4D82-08FB-4471-BE5E-8806AF0C2021}"/>
    <dgm:cxn modelId="{633C2A99-6402-4A59-9A38-34BFA7B04DDE}" type="presOf" srcId="{1EAAE1FA-3CA9-4B79-ABF6-F27664745A58}" destId="{5CF79349-C5E0-4B32-A106-FB31B3266D06}" srcOrd="0" destOrd="0" presId="urn:microsoft.com/office/officeart/2008/layout/VerticalCurvedList"/>
    <dgm:cxn modelId="{277A177A-8B13-4856-B7FB-6E5B961FECFC}" type="presParOf" srcId="{1AD190E8-9D5C-497A-85FA-ACDAAA74F3A5}" destId="{36D7573E-F5C1-46BC-9A08-2BB2BD929435}" srcOrd="0" destOrd="0" presId="urn:microsoft.com/office/officeart/2008/layout/VerticalCurvedList"/>
    <dgm:cxn modelId="{1322B20A-796C-478F-9600-9FA92DD889EE}" type="presParOf" srcId="{36D7573E-F5C1-46BC-9A08-2BB2BD929435}" destId="{2BA9DB6F-DF70-4656-AD2B-837F39A113D2}" srcOrd="0" destOrd="0" presId="urn:microsoft.com/office/officeart/2008/layout/VerticalCurvedList"/>
    <dgm:cxn modelId="{285696CA-862B-4F51-84A3-4463940EB849}" type="presParOf" srcId="{2BA9DB6F-DF70-4656-AD2B-837F39A113D2}" destId="{0E90FD95-9DBD-4970-94B0-86FE707DD4BC}" srcOrd="0" destOrd="0" presId="urn:microsoft.com/office/officeart/2008/layout/VerticalCurvedList"/>
    <dgm:cxn modelId="{968A30A5-D260-4885-9B34-38C10557B227}" type="presParOf" srcId="{2BA9DB6F-DF70-4656-AD2B-837F39A113D2}" destId="{596D8299-9ADA-4011-9DA5-69BF1AD40152}" srcOrd="1" destOrd="0" presId="urn:microsoft.com/office/officeart/2008/layout/VerticalCurvedList"/>
    <dgm:cxn modelId="{F12A248A-001E-4E6B-877B-8C62825827E6}" type="presParOf" srcId="{2BA9DB6F-DF70-4656-AD2B-837F39A113D2}" destId="{64D6AA1D-4E58-40AE-9E51-09B6701A5885}" srcOrd="2" destOrd="0" presId="urn:microsoft.com/office/officeart/2008/layout/VerticalCurvedList"/>
    <dgm:cxn modelId="{191CAEAB-F71F-44C9-9D28-E62E08E49A88}" type="presParOf" srcId="{2BA9DB6F-DF70-4656-AD2B-837F39A113D2}" destId="{F4C999F8-ECCD-4A76-9788-5FA3E3DDF779}" srcOrd="3" destOrd="0" presId="urn:microsoft.com/office/officeart/2008/layout/VerticalCurvedList"/>
    <dgm:cxn modelId="{1BF2D6F8-E3C2-4952-945D-41185F35FFB2}" type="presParOf" srcId="{36D7573E-F5C1-46BC-9A08-2BB2BD929435}" destId="{5B73717A-FA62-43A4-B429-73D75F3DA91D}" srcOrd="1" destOrd="0" presId="urn:microsoft.com/office/officeart/2008/layout/VerticalCurvedList"/>
    <dgm:cxn modelId="{E6740367-2154-4ECE-A272-454CFB8BF687}" type="presParOf" srcId="{36D7573E-F5C1-46BC-9A08-2BB2BD929435}" destId="{51545818-61EF-4098-BFD4-315D3C4C6627}" srcOrd="2" destOrd="0" presId="urn:microsoft.com/office/officeart/2008/layout/VerticalCurvedList"/>
    <dgm:cxn modelId="{A580E64C-417B-4460-9778-A9A7590BA3AB}" type="presParOf" srcId="{51545818-61EF-4098-BFD4-315D3C4C6627}" destId="{1933D102-A10E-4397-84C5-262C8DC9A809}" srcOrd="0" destOrd="0" presId="urn:microsoft.com/office/officeart/2008/layout/VerticalCurvedList"/>
    <dgm:cxn modelId="{713AFB6E-E405-434E-BCEA-AD3CFF6E281F}" type="presParOf" srcId="{36D7573E-F5C1-46BC-9A08-2BB2BD929435}" destId="{CAD8130C-3059-4F8A-A4E7-BBD825BC40D4}" srcOrd="3" destOrd="0" presId="urn:microsoft.com/office/officeart/2008/layout/VerticalCurvedList"/>
    <dgm:cxn modelId="{1739E756-8DAF-4E50-B7BE-6E6CC7757D62}" type="presParOf" srcId="{36D7573E-F5C1-46BC-9A08-2BB2BD929435}" destId="{74006A77-5B20-46E4-ADD8-E57735E7CFAF}" srcOrd="4" destOrd="0" presId="urn:microsoft.com/office/officeart/2008/layout/VerticalCurvedList"/>
    <dgm:cxn modelId="{518DAB3F-6C35-4D9C-A526-F23CADC13BB2}" type="presParOf" srcId="{74006A77-5B20-46E4-ADD8-E57735E7CFAF}" destId="{B748D342-2B38-492C-AC15-072B64FE5B27}" srcOrd="0" destOrd="0" presId="urn:microsoft.com/office/officeart/2008/layout/VerticalCurvedList"/>
    <dgm:cxn modelId="{D962E895-68EE-4A3D-B6BB-B7C70A4AA7CD}" type="presParOf" srcId="{36D7573E-F5C1-46BC-9A08-2BB2BD929435}" destId="{26292393-BAE4-4826-836D-263883A06A21}" srcOrd="5" destOrd="0" presId="urn:microsoft.com/office/officeart/2008/layout/VerticalCurvedList"/>
    <dgm:cxn modelId="{6C5F8DEA-C8C5-4C3C-A43A-491EF3B60391}" type="presParOf" srcId="{36D7573E-F5C1-46BC-9A08-2BB2BD929435}" destId="{7387BB52-BF5A-4810-B80C-9896737C4A26}" srcOrd="6" destOrd="0" presId="urn:microsoft.com/office/officeart/2008/layout/VerticalCurvedList"/>
    <dgm:cxn modelId="{F5D44F2C-EB00-47B6-890C-E99E8B1B5155}" type="presParOf" srcId="{7387BB52-BF5A-4810-B80C-9896737C4A26}" destId="{9CE7C58A-AD38-455F-8634-8511B04332AA}" srcOrd="0" destOrd="0" presId="urn:microsoft.com/office/officeart/2008/layout/VerticalCurvedList"/>
    <dgm:cxn modelId="{29520DD2-A8A0-43D8-A25D-E91CC52C27FD}" type="presParOf" srcId="{36D7573E-F5C1-46BC-9A08-2BB2BD929435}" destId="{CBD82DBD-0E94-40A2-B9D0-6297D2E70A50}" srcOrd="7" destOrd="0" presId="urn:microsoft.com/office/officeart/2008/layout/VerticalCurvedList"/>
    <dgm:cxn modelId="{D759D876-DBCF-469F-BECF-FD4BE22538A1}" type="presParOf" srcId="{36D7573E-F5C1-46BC-9A08-2BB2BD929435}" destId="{7AC2CA09-1C49-464A-917B-69E41E690339}" srcOrd="8" destOrd="0" presId="urn:microsoft.com/office/officeart/2008/layout/VerticalCurvedList"/>
    <dgm:cxn modelId="{82B85D5C-A538-4E08-99A4-6A4ADF854AEE}" type="presParOf" srcId="{7AC2CA09-1C49-464A-917B-69E41E690339}" destId="{98FB88BB-CE96-4725-920C-77948CFFAD92}" srcOrd="0" destOrd="0" presId="urn:microsoft.com/office/officeart/2008/layout/VerticalCurvedList"/>
    <dgm:cxn modelId="{E95CCAF5-235F-470C-83BA-A4782DC924C6}" type="presParOf" srcId="{36D7573E-F5C1-46BC-9A08-2BB2BD929435}" destId="{5CF79349-C5E0-4B32-A106-FB31B3266D06}" srcOrd="9" destOrd="0" presId="urn:microsoft.com/office/officeart/2008/layout/VerticalCurvedList"/>
    <dgm:cxn modelId="{0CEA4A9D-6633-47FD-B7EF-3F49F6714918}" type="presParOf" srcId="{36D7573E-F5C1-46BC-9A08-2BB2BD929435}" destId="{C24D5273-587E-41B4-87D5-823BE64710DF}" srcOrd="10" destOrd="0" presId="urn:microsoft.com/office/officeart/2008/layout/VerticalCurvedList"/>
    <dgm:cxn modelId="{21FAB9B4-6A7C-496F-8F74-912BF27EFCC7}" type="presParOf" srcId="{C24D5273-587E-41B4-87D5-823BE64710DF}" destId="{7FF22B4D-F7E0-4B33-B3BC-698B3D4A0CC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CD9D91-A4F4-490D-A9B5-92E01C59F0FC}" type="doc">
      <dgm:prSet loTypeId="urn:microsoft.com/office/officeart/2009/3/layout/StepUpProcess" loCatId="process" qsTypeId="urn:microsoft.com/office/officeart/2005/8/quickstyle/simple2" qsCatId="simple" csTypeId="urn:microsoft.com/office/officeart/2005/8/colors/colorful3" csCatId="colorful" phldr="1"/>
      <dgm:spPr/>
      <dgm:t>
        <a:bodyPr/>
        <a:lstStyle/>
        <a:p>
          <a:endParaRPr lang="es-CO"/>
        </a:p>
      </dgm:t>
    </dgm:pt>
    <dgm:pt modelId="{65DDDF1D-968C-4387-92B2-956F161E0C0C}">
      <dgm:prSet phldrT="[Texto]" custT="1"/>
      <dgm:spPr/>
      <dgm:t>
        <a:bodyPr/>
        <a:lstStyle/>
        <a:p>
          <a:r>
            <a:rPr lang="es-CO" sz="1300" b="1"/>
            <a:t>OBJETIVO</a:t>
          </a:r>
          <a:endParaRPr lang="es-CO" sz="1300" b="1" dirty="0"/>
        </a:p>
      </dgm:t>
    </dgm:pt>
    <dgm:pt modelId="{BE66EC1B-4367-4570-8489-E9123760D724}" type="parTrans" cxnId="{0F8C8AA4-F8CC-45AB-9A33-39C1D57D8D48}">
      <dgm:prSet/>
      <dgm:spPr/>
      <dgm:t>
        <a:bodyPr/>
        <a:lstStyle/>
        <a:p>
          <a:endParaRPr lang="es-CO"/>
        </a:p>
      </dgm:t>
    </dgm:pt>
    <dgm:pt modelId="{4AB7C765-35F3-4963-BC01-D75220B69AD6}" type="sibTrans" cxnId="{0F8C8AA4-F8CC-45AB-9A33-39C1D57D8D48}">
      <dgm:prSet/>
      <dgm:spPr/>
      <dgm:t>
        <a:bodyPr/>
        <a:lstStyle/>
        <a:p>
          <a:endParaRPr lang="es-CO"/>
        </a:p>
      </dgm:t>
    </dgm:pt>
    <dgm:pt modelId="{23E6D9E2-2360-4D70-B612-30474C38ECCD}">
      <dgm:prSet phldrT="[Texto]" custT="1"/>
      <dgm:spPr/>
      <dgm:t>
        <a:bodyPr/>
        <a:lstStyle/>
        <a:p>
          <a:r>
            <a:rPr lang="es-CO" sz="1300" b="1"/>
            <a:t>ALCANCE Y POBLACIÓN OBJETO</a:t>
          </a:r>
          <a:endParaRPr lang="es-CO" sz="1300" b="1" dirty="0"/>
        </a:p>
      </dgm:t>
    </dgm:pt>
    <dgm:pt modelId="{DDA5C65C-437A-4DBA-8722-8E878A1D87A1}" type="parTrans" cxnId="{1B535476-D363-495F-AA36-6089748BD7B1}">
      <dgm:prSet/>
      <dgm:spPr/>
      <dgm:t>
        <a:bodyPr/>
        <a:lstStyle/>
        <a:p>
          <a:endParaRPr lang="es-CO"/>
        </a:p>
      </dgm:t>
    </dgm:pt>
    <dgm:pt modelId="{2D736271-E577-414E-9D19-362130D54EED}" type="sibTrans" cxnId="{1B535476-D363-495F-AA36-6089748BD7B1}">
      <dgm:prSet/>
      <dgm:spPr/>
      <dgm:t>
        <a:bodyPr/>
        <a:lstStyle/>
        <a:p>
          <a:endParaRPr lang="es-CO"/>
        </a:p>
      </dgm:t>
    </dgm:pt>
    <dgm:pt modelId="{19C161D7-6BF0-4B2B-8F13-A95EF5D8F6B0}">
      <dgm:prSet phldrT="[Texto]" custT="1"/>
      <dgm:spPr/>
      <dgm:t>
        <a:bodyPr/>
        <a:lstStyle/>
        <a:p>
          <a:r>
            <a:rPr lang="es-CO" sz="1300" b="1"/>
            <a:t>CRITERIOS DE INCLUSIÓN A LA COHORTE</a:t>
          </a:r>
          <a:endParaRPr lang="es-CO" sz="1300" b="1" dirty="0"/>
        </a:p>
      </dgm:t>
    </dgm:pt>
    <dgm:pt modelId="{07DE05FA-1592-4EC5-BC9A-1B0D4B832909}" type="parTrans" cxnId="{DD275732-71D6-4559-9FD7-B95FEF0E285E}">
      <dgm:prSet/>
      <dgm:spPr/>
      <dgm:t>
        <a:bodyPr/>
        <a:lstStyle/>
        <a:p>
          <a:endParaRPr lang="es-CO"/>
        </a:p>
      </dgm:t>
    </dgm:pt>
    <dgm:pt modelId="{E63C5CB6-66AD-4C6D-94A6-BD45F5CC7685}" type="sibTrans" cxnId="{DD275732-71D6-4559-9FD7-B95FEF0E285E}">
      <dgm:prSet/>
      <dgm:spPr/>
      <dgm:t>
        <a:bodyPr/>
        <a:lstStyle/>
        <a:p>
          <a:endParaRPr lang="es-CO"/>
        </a:p>
      </dgm:t>
    </dgm:pt>
    <dgm:pt modelId="{CE0D2998-AA76-4ABF-8E7C-E7C4D0BDB2E6}">
      <dgm:prSet phldrT="[Texto]" custT="1"/>
      <dgm:spPr/>
      <dgm:t>
        <a:bodyPr/>
        <a:lstStyle/>
        <a:p>
          <a:r>
            <a:rPr lang="es-CO" sz="1300" b="1"/>
            <a:t>CATERGORIZACIÓN DEL RIESGO</a:t>
          </a:r>
          <a:endParaRPr lang="es-CO" sz="1300" b="1" dirty="0"/>
        </a:p>
      </dgm:t>
    </dgm:pt>
    <dgm:pt modelId="{24DD540F-63CF-4B3F-A21B-765CCF906D15}" type="parTrans" cxnId="{758315FB-A3C8-4B79-8AEF-7390F07DAD42}">
      <dgm:prSet/>
      <dgm:spPr/>
      <dgm:t>
        <a:bodyPr/>
        <a:lstStyle/>
        <a:p>
          <a:endParaRPr lang="es-CO"/>
        </a:p>
      </dgm:t>
    </dgm:pt>
    <dgm:pt modelId="{E6FF64B8-0F72-4148-AF77-3822118DB387}" type="sibTrans" cxnId="{758315FB-A3C8-4B79-8AEF-7390F07DAD42}">
      <dgm:prSet/>
      <dgm:spPr/>
      <dgm:t>
        <a:bodyPr/>
        <a:lstStyle/>
        <a:p>
          <a:endParaRPr lang="es-CO"/>
        </a:p>
      </dgm:t>
    </dgm:pt>
    <dgm:pt modelId="{C21753E2-8BE1-42FE-8918-71EAEF278D82}">
      <dgm:prSet phldrT="[Texto]" custT="1"/>
      <dgm:spPr/>
      <dgm:t>
        <a:bodyPr/>
        <a:lstStyle/>
        <a:p>
          <a:r>
            <a:rPr lang="es-CO" sz="1300" b="1"/>
            <a:t>DEFINICIÓN DE ATRIBUTOS DE CALIDAD </a:t>
          </a:r>
          <a:endParaRPr lang="es-CO" sz="1300" b="1" dirty="0"/>
        </a:p>
      </dgm:t>
    </dgm:pt>
    <dgm:pt modelId="{FC9DCADC-C0F3-4E2A-B153-D913BD48A2B6}" type="parTrans" cxnId="{929BF748-3893-4464-96FE-8DB2E9F33808}">
      <dgm:prSet/>
      <dgm:spPr/>
      <dgm:t>
        <a:bodyPr/>
        <a:lstStyle/>
        <a:p>
          <a:endParaRPr lang="es-CO"/>
        </a:p>
      </dgm:t>
    </dgm:pt>
    <dgm:pt modelId="{2A51354E-C63D-4E45-B090-04F184C99A7E}" type="sibTrans" cxnId="{929BF748-3893-4464-96FE-8DB2E9F33808}">
      <dgm:prSet/>
      <dgm:spPr/>
      <dgm:t>
        <a:bodyPr/>
        <a:lstStyle/>
        <a:p>
          <a:endParaRPr lang="es-CO"/>
        </a:p>
      </dgm:t>
    </dgm:pt>
    <dgm:pt modelId="{23D12527-0428-49A0-9C16-88654E6A383A}">
      <dgm:prSet phldrT="[Texto]" custT="1"/>
      <dgm:spPr/>
      <dgm:t>
        <a:bodyPr/>
        <a:lstStyle/>
        <a:p>
          <a:r>
            <a:rPr lang="es-CO" sz="1300" b="1"/>
            <a:t>NORMATIVIDAD</a:t>
          </a:r>
          <a:endParaRPr lang="es-CO" sz="1300" b="1" dirty="0"/>
        </a:p>
      </dgm:t>
    </dgm:pt>
    <dgm:pt modelId="{71469D1E-801A-447A-83C9-BFF6CA6E3D2B}" type="parTrans" cxnId="{E3F90254-1481-4C27-AD94-5C55E12D2FD9}">
      <dgm:prSet/>
      <dgm:spPr/>
      <dgm:t>
        <a:bodyPr/>
        <a:lstStyle/>
        <a:p>
          <a:endParaRPr lang="es-CO"/>
        </a:p>
      </dgm:t>
    </dgm:pt>
    <dgm:pt modelId="{182F5A25-5E52-415C-9405-437A78C22E12}" type="sibTrans" cxnId="{E3F90254-1481-4C27-AD94-5C55E12D2FD9}">
      <dgm:prSet/>
      <dgm:spPr/>
      <dgm:t>
        <a:bodyPr/>
        <a:lstStyle/>
        <a:p>
          <a:endParaRPr lang="es-CO"/>
        </a:p>
      </dgm:t>
    </dgm:pt>
    <dgm:pt modelId="{B4372ACC-7A3F-4DED-B0E2-420D027D9B7C}" type="pres">
      <dgm:prSet presAssocID="{51CD9D91-A4F4-490D-A9B5-92E01C59F0FC}" presName="rootnode" presStyleCnt="0">
        <dgm:presLayoutVars>
          <dgm:chMax/>
          <dgm:chPref/>
          <dgm:dir/>
          <dgm:animLvl val="lvl"/>
        </dgm:presLayoutVars>
      </dgm:prSet>
      <dgm:spPr/>
      <dgm:t>
        <a:bodyPr/>
        <a:lstStyle/>
        <a:p>
          <a:endParaRPr lang="es-ES"/>
        </a:p>
      </dgm:t>
    </dgm:pt>
    <dgm:pt modelId="{4FA4BEA4-93B1-4D04-9141-8BC9B6DE533B}" type="pres">
      <dgm:prSet presAssocID="{65DDDF1D-968C-4387-92B2-956F161E0C0C}" presName="composite" presStyleCnt="0"/>
      <dgm:spPr/>
    </dgm:pt>
    <dgm:pt modelId="{58FAD80E-846B-4609-BC14-D2A332033812}" type="pres">
      <dgm:prSet presAssocID="{65DDDF1D-968C-4387-92B2-956F161E0C0C}" presName="LShape" presStyleLbl="alignNode1" presStyleIdx="0" presStyleCnt="11"/>
      <dgm:spPr/>
    </dgm:pt>
    <dgm:pt modelId="{EFF750FD-6175-431E-B4CC-FF391597A2EE}" type="pres">
      <dgm:prSet presAssocID="{65DDDF1D-968C-4387-92B2-956F161E0C0C}" presName="ParentText" presStyleLbl="revTx" presStyleIdx="0" presStyleCnt="6">
        <dgm:presLayoutVars>
          <dgm:chMax val="0"/>
          <dgm:chPref val="0"/>
          <dgm:bulletEnabled val="1"/>
        </dgm:presLayoutVars>
      </dgm:prSet>
      <dgm:spPr/>
      <dgm:t>
        <a:bodyPr/>
        <a:lstStyle/>
        <a:p>
          <a:endParaRPr lang="es-ES"/>
        </a:p>
      </dgm:t>
    </dgm:pt>
    <dgm:pt modelId="{5C88EB4E-E47F-4C4D-B3FC-BD8BB6568CF3}" type="pres">
      <dgm:prSet presAssocID="{65DDDF1D-968C-4387-92B2-956F161E0C0C}" presName="Triangle" presStyleLbl="alignNode1" presStyleIdx="1" presStyleCnt="11"/>
      <dgm:spPr/>
    </dgm:pt>
    <dgm:pt modelId="{B35486B9-1F13-49A2-84E0-D627221FAC92}" type="pres">
      <dgm:prSet presAssocID="{4AB7C765-35F3-4963-BC01-D75220B69AD6}" presName="sibTrans" presStyleCnt="0"/>
      <dgm:spPr/>
    </dgm:pt>
    <dgm:pt modelId="{388248DE-1476-4E05-A346-F84672D53072}" type="pres">
      <dgm:prSet presAssocID="{4AB7C765-35F3-4963-BC01-D75220B69AD6}" presName="space" presStyleCnt="0"/>
      <dgm:spPr/>
    </dgm:pt>
    <dgm:pt modelId="{E721385F-E945-4C66-934F-E747296A541B}" type="pres">
      <dgm:prSet presAssocID="{23E6D9E2-2360-4D70-B612-30474C38ECCD}" presName="composite" presStyleCnt="0"/>
      <dgm:spPr/>
    </dgm:pt>
    <dgm:pt modelId="{BFF9A5E9-B59B-47C5-8565-18C7C71B41CF}" type="pres">
      <dgm:prSet presAssocID="{23E6D9E2-2360-4D70-B612-30474C38ECCD}" presName="LShape" presStyleLbl="alignNode1" presStyleIdx="2" presStyleCnt="11"/>
      <dgm:spPr/>
    </dgm:pt>
    <dgm:pt modelId="{D10C293A-95AB-4135-8D4B-5A2F6A751DD7}" type="pres">
      <dgm:prSet presAssocID="{23E6D9E2-2360-4D70-B612-30474C38ECCD}" presName="ParentText" presStyleLbl="revTx" presStyleIdx="1" presStyleCnt="6">
        <dgm:presLayoutVars>
          <dgm:chMax val="0"/>
          <dgm:chPref val="0"/>
          <dgm:bulletEnabled val="1"/>
        </dgm:presLayoutVars>
      </dgm:prSet>
      <dgm:spPr/>
      <dgm:t>
        <a:bodyPr/>
        <a:lstStyle/>
        <a:p>
          <a:endParaRPr lang="es-ES"/>
        </a:p>
      </dgm:t>
    </dgm:pt>
    <dgm:pt modelId="{26C7526F-A673-4CBA-8231-A707FFACC607}" type="pres">
      <dgm:prSet presAssocID="{23E6D9E2-2360-4D70-B612-30474C38ECCD}" presName="Triangle" presStyleLbl="alignNode1" presStyleIdx="3" presStyleCnt="11"/>
      <dgm:spPr/>
    </dgm:pt>
    <dgm:pt modelId="{DE2F6F26-5847-4B01-B0CE-74BA042DEE7F}" type="pres">
      <dgm:prSet presAssocID="{2D736271-E577-414E-9D19-362130D54EED}" presName="sibTrans" presStyleCnt="0"/>
      <dgm:spPr/>
    </dgm:pt>
    <dgm:pt modelId="{F42E5630-BEF2-437C-9BCA-7E482A22509D}" type="pres">
      <dgm:prSet presAssocID="{2D736271-E577-414E-9D19-362130D54EED}" presName="space" presStyleCnt="0"/>
      <dgm:spPr/>
    </dgm:pt>
    <dgm:pt modelId="{9D0958F7-CD2C-41DD-B03E-83278D744C6A}" type="pres">
      <dgm:prSet presAssocID="{19C161D7-6BF0-4B2B-8F13-A95EF5D8F6B0}" presName="composite" presStyleCnt="0"/>
      <dgm:spPr/>
    </dgm:pt>
    <dgm:pt modelId="{B723E67B-7D16-4FBF-ADA9-7D0B46FC738D}" type="pres">
      <dgm:prSet presAssocID="{19C161D7-6BF0-4B2B-8F13-A95EF5D8F6B0}" presName="LShape" presStyleLbl="alignNode1" presStyleIdx="4" presStyleCnt="11"/>
      <dgm:spPr/>
    </dgm:pt>
    <dgm:pt modelId="{AD0C72C9-DEB1-4199-B459-F2F67DDBECB7}" type="pres">
      <dgm:prSet presAssocID="{19C161D7-6BF0-4B2B-8F13-A95EF5D8F6B0}" presName="ParentText" presStyleLbl="revTx" presStyleIdx="2" presStyleCnt="6">
        <dgm:presLayoutVars>
          <dgm:chMax val="0"/>
          <dgm:chPref val="0"/>
          <dgm:bulletEnabled val="1"/>
        </dgm:presLayoutVars>
      </dgm:prSet>
      <dgm:spPr/>
      <dgm:t>
        <a:bodyPr/>
        <a:lstStyle/>
        <a:p>
          <a:endParaRPr lang="es-ES"/>
        </a:p>
      </dgm:t>
    </dgm:pt>
    <dgm:pt modelId="{E7FFF3F3-34A6-417A-B742-40F9273F7AF7}" type="pres">
      <dgm:prSet presAssocID="{19C161D7-6BF0-4B2B-8F13-A95EF5D8F6B0}" presName="Triangle" presStyleLbl="alignNode1" presStyleIdx="5" presStyleCnt="11"/>
      <dgm:spPr/>
    </dgm:pt>
    <dgm:pt modelId="{C100C137-D423-4795-ADFC-24ECDDFF3F16}" type="pres">
      <dgm:prSet presAssocID="{E63C5CB6-66AD-4C6D-94A6-BD45F5CC7685}" presName="sibTrans" presStyleCnt="0"/>
      <dgm:spPr/>
    </dgm:pt>
    <dgm:pt modelId="{DEA92148-565B-4BA0-A130-3F9802081F11}" type="pres">
      <dgm:prSet presAssocID="{E63C5CB6-66AD-4C6D-94A6-BD45F5CC7685}" presName="space" presStyleCnt="0"/>
      <dgm:spPr/>
    </dgm:pt>
    <dgm:pt modelId="{B3450FE0-DC47-4D81-91D9-66008FA4B49A}" type="pres">
      <dgm:prSet presAssocID="{CE0D2998-AA76-4ABF-8E7C-E7C4D0BDB2E6}" presName="composite" presStyleCnt="0"/>
      <dgm:spPr/>
    </dgm:pt>
    <dgm:pt modelId="{64E10D98-0EB1-4191-80D6-9E463094DB72}" type="pres">
      <dgm:prSet presAssocID="{CE0D2998-AA76-4ABF-8E7C-E7C4D0BDB2E6}" presName="LShape" presStyleLbl="alignNode1" presStyleIdx="6" presStyleCnt="11"/>
      <dgm:spPr/>
    </dgm:pt>
    <dgm:pt modelId="{749440FA-C959-4659-A4C4-174A7F55D8E6}" type="pres">
      <dgm:prSet presAssocID="{CE0D2998-AA76-4ABF-8E7C-E7C4D0BDB2E6}" presName="ParentText" presStyleLbl="revTx" presStyleIdx="3" presStyleCnt="6">
        <dgm:presLayoutVars>
          <dgm:chMax val="0"/>
          <dgm:chPref val="0"/>
          <dgm:bulletEnabled val="1"/>
        </dgm:presLayoutVars>
      </dgm:prSet>
      <dgm:spPr/>
      <dgm:t>
        <a:bodyPr/>
        <a:lstStyle/>
        <a:p>
          <a:endParaRPr lang="es-ES"/>
        </a:p>
      </dgm:t>
    </dgm:pt>
    <dgm:pt modelId="{0BB7C07D-2D09-4476-9165-7DE5625B204D}" type="pres">
      <dgm:prSet presAssocID="{CE0D2998-AA76-4ABF-8E7C-E7C4D0BDB2E6}" presName="Triangle" presStyleLbl="alignNode1" presStyleIdx="7" presStyleCnt="11"/>
      <dgm:spPr/>
    </dgm:pt>
    <dgm:pt modelId="{B5A03B83-1289-45A7-9AFD-BD8C9A16FFDD}" type="pres">
      <dgm:prSet presAssocID="{E6FF64B8-0F72-4148-AF77-3822118DB387}" presName="sibTrans" presStyleCnt="0"/>
      <dgm:spPr/>
    </dgm:pt>
    <dgm:pt modelId="{9964FF51-FD6E-47B7-A207-0D8B9EA11EF3}" type="pres">
      <dgm:prSet presAssocID="{E6FF64B8-0F72-4148-AF77-3822118DB387}" presName="space" presStyleCnt="0"/>
      <dgm:spPr/>
    </dgm:pt>
    <dgm:pt modelId="{052CB061-C7EB-4075-881C-81A116A04892}" type="pres">
      <dgm:prSet presAssocID="{C21753E2-8BE1-42FE-8918-71EAEF278D82}" presName="composite" presStyleCnt="0"/>
      <dgm:spPr/>
    </dgm:pt>
    <dgm:pt modelId="{15E30E44-DAE1-412F-8223-EED1976336DF}" type="pres">
      <dgm:prSet presAssocID="{C21753E2-8BE1-42FE-8918-71EAEF278D82}" presName="LShape" presStyleLbl="alignNode1" presStyleIdx="8" presStyleCnt="11"/>
      <dgm:spPr/>
    </dgm:pt>
    <dgm:pt modelId="{63473EC5-F0DB-4EED-B7BF-741512DA4887}" type="pres">
      <dgm:prSet presAssocID="{C21753E2-8BE1-42FE-8918-71EAEF278D82}" presName="ParentText" presStyleLbl="revTx" presStyleIdx="4" presStyleCnt="6">
        <dgm:presLayoutVars>
          <dgm:chMax val="0"/>
          <dgm:chPref val="0"/>
          <dgm:bulletEnabled val="1"/>
        </dgm:presLayoutVars>
      </dgm:prSet>
      <dgm:spPr/>
      <dgm:t>
        <a:bodyPr/>
        <a:lstStyle/>
        <a:p>
          <a:endParaRPr lang="es-ES"/>
        </a:p>
      </dgm:t>
    </dgm:pt>
    <dgm:pt modelId="{EA94B99E-5AA7-447A-9E19-72591909AC37}" type="pres">
      <dgm:prSet presAssocID="{C21753E2-8BE1-42FE-8918-71EAEF278D82}" presName="Triangle" presStyleLbl="alignNode1" presStyleIdx="9" presStyleCnt="11"/>
      <dgm:spPr/>
    </dgm:pt>
    <dgm:pt modelId="{C7E41F2F-E2C4-42E0-B72E-C3AF66EAA4C9}" type="pres">
      <dgm:prSet presAssocID="{2A51354E-C63D-4E45-B090-04F184C99A7E}" presName="sibTrans" presStyleCnt="0"/>
      <dgm:spPr/>
    </dgm:pt>
    <dgm:pt modelId="{454C7DE7-0F61-4CC9-BC09-1FB352FD3F3F}" type="pres">
      <dgm:prSet presAssocID="{2A51354E-C63D-4E45-B090-04F184C99A7E}" presName="space" presStyleCnt="0"/>
      <dgm:spPr/>
    </dgm:pt>
    <dgm:pt modelId="{D60B38B5-2116-45C4-A02C-9EF2A9645D5D}" type="pres">
      <dgm:prSet presAssocID="{23D12527-0428-49A0-9C16-88654E6A383A}" presName="composite" presStyleCnt="0"/>
      <dgm:spPr/>
    </dgm:pt>
    <dgm:pt modelId="{0FC76D0A-0994-48D4-8F54-0FD2FF0174E3}" type="pres">
      <dgm:prSet presAssocID="{23D12527-0428-49A0-9C16-88654E6A383A}" presName="LShape" presStyleLbl="alignNode1" presStyleIdx="10" presStyleCnt="11"/>
      <dgm:spPr/>
    </dgm:pt>
    <dgm:pt modelId="{5EC46C02-7F19-4C63-9B3A-8788572B422A}" type="pres">
      <dgm:prSet presAssocID="{23D12527-0428-49A0-9C16-88654E6A383A}" presName="ParentText" presStyleLbl="revTx" presStyleIdx="5" presStyleCnt="6">
        <dgm:presLayoutVars>
          <dgm:chMax val="0"/>
          <dgm:chPref val="0"/>
          <dgm:bulletEnabled val="1"/>
        </dgm:presLayoutVars>
      </dgm:prSet>
      <dgm:spPr/>
      <dgm:t>
        <a:bodyPr/>
        <a:lstStyle/>
        <a:p>
          <a:endParaRPr lang="es-ES"/>
        </a:p>
      </dgm:t>
    </dgm:pt>
  </dgm:ptLst>
  <dgm:cxnLst>
    <dgm:cxn modelId="{EA7BDE55-89A2-4572-8D6D-A332A0E54CD7}" type="presOf" srcId="{51CD9D91-A4F4-490D-A9B5-92E01C59F0FC}" destId="{B4372ACC-7A3F-4DED-B0E2-420D027D9B7C}" srcOrd="0" destOrd="0" presId="urn:microsoft.com/office/officeart/2009/3/layout/StepUpProcess"/>
    <dgm:cxn modelId="{0F8C8AA4-F8CC-45AB-9A33-39C1D57D8D48}" srcId="{51CD9D91-A4F4-490D-A9B5-92E01C59F0FC}" destId="{65DDDF1D-968C-4387-92B2-956F161E0C0C}" srcOrd="0" destOrd="0" parTransId="{BE66EC1B-4367-4570-8489-E9123760D724}" sibTransId="{4AB7C765-35F3-4963-BC01-D75220B69AD6}"/>
    <dgm:cxn modelId="{1B535476-D363-495F-AA36-6089748BD7B1}" srcId="{51CD9D91-A4F4-490D-A9B5-92E01C59F0FC}" destId="{23E6D9E2-2360-4D70-B612-30474C38ECCD}" srcOrd="1" destOrd="0" parTransId="{DDA5C65C-437A-4DBA-8722-8E878A1D87A1}" sibTransId="{2D736271-E577-414E-9D19-362130D54EED}"/>
    <dgm:cxn modelId="{BEFF774C-66BB-413A-B72C-6DF2A30701E6}" type="presOf" srcId="{19C161D7-6BF0-4B2B-8F13-A95EF5D8F6B0}" destId="{AD0C72C9-DEB1-4199-B459-F2F67DDBECB7}" srcOrd="0" destOrd="0" presId="urn:microsoft.com/office/officeart/2009/3/layout/StepUpProcess"/>
    <dgm:cxn modelId="{0EEDC568-8242-45AD-93E6-BEE432D57DC5}" type="presOf" srcId="{CE0D2998-AA76-4ABF-8E7C-E7C4D0BDB2E6}" destId="{749440FA-C959-4659-A4C4-174A7F55D8E6}" srcOrd="0" destOrd="0" presId="urn:microsoft.com/office/officeart/2009/3/layout/StepUpProcess"/>
    <dgm:cxn modelId="{E3F90254-1481-4C27-AD94-5C55E12D2FD9}" srcId="{51CD9D91-A4F4-490D-A9B5-92E01C59F0FC}" destId="{23D12527-0428-49A0-9C16-88654E6A383A}" srcOrd="5" destOrd="0" parTransId="{71469D1E-801A-447A-83C9-BFF6CA6E3D2B}" sibTransId="{182F5A25-5E52-415C-9405-437A78C22E12}"/>
    <dgm:cxn modelId="{758315FB-A3C8-4B79-8AEF-7390F07DAD42}" srcId="{51CD9D91-A4F4-490D-A9B5-92E01C59F0FC}" destId="{CE0D2998-AA76-4ABF-8E7C-E7C4D0BDB2E6}" srcOrd="3" destOrd="0" parTransId="{24DD540F-63CF-4B3F-A21B-765CCF906D15}" sibTransId="{E6FF64B8-0F72-4148-AF77-3822118DB387}"/>
    <dgm:cxn modelId="{929BF748-3893-4464-96FE-8DB2E9F33808}" srcId="{51CD9D91-A4F4-490D-A9B5-92E01C59F0FC}" destId="{C21753E2-8BE1-42FE-8918-71EAEF278D82}" srcOrd="4" destOrd="0" parTransId="{FC9DCADC-C0F3-4E2A-B153-D913BD48A2B6}" sibTransId="{2A51354E-C63D-4E45-B090-04F184C99A7E}"/>
    <dgm:cxn modelId="{74746FFB-D055-4979-A0FF-00D99E262CF2}" type="presOf" srcId="{23E6D9E2-2360-4D70-B612-30474C38ECCD}" destId="{D10C293A-95AB-4135-8D4B-5A2F6A751DD7}" srcOrd="0" destOrd="0" presId="urn:microsoft.com/office/officeart/2009/3/layout/StepUpProcess"/>
    <dgm:cxn modelId="{BB9D113C-776E-44A2-B608-693681B3D30B}" type="presOf" srcId="{C21753E2-8BE1-42FE-8918-71EAEF278D82}" destId="{63473EC5-F0DB-4EED-B7BF-741512DA4887}" srcOrd="0" destOrd="0" presId="urn:microsoft.com/office/officeart/2009/3/layout/StepUpProcess"/>
    <dgm:cxn modelId="{DD275732-71D6-4559-9FD7-B95FEF0E285E}" srcId="{51CD9D91-A4F4-490D-A9B5-92E01C59F0FC}" destId="{19C161D7-6BF0-4B2B-8F13-A95EF5D8F6B0}" srcOrd="2" destOrd="0" parTransId="{07DE05FA-1592-4EC5-BC9A-1B0D4B832909}" sibTransId="{E63C5CB6-66AD-4C6D-94A6-BD45F5CC7685}"/>
    <dgm:cxn modelId="{CFC2A021-BD9D-441C-9B2F-E096B219B04D}" type="presOf" srcId="{23D12527-0428-49A0-9C16-88654E6A383A}" destId="{5EC46C02-7F19-4C63-9B3A-8788572B422A}" srcOrd="0" destOrd="0" presId="urn:microsoft.com/office/officeart/2009/3/layout/StepUpProcess"/>
    <dgm:cxn modelId="{1619CE46-5C69-47BC-80F7-9F25D51FADF3}" type="presOf" srcId="{65DDDF1D-968C-4387-92B2-956F161E0C0C}" destId="{EFF750FD-6175-431E-B4CC-FF391597A2EE}" srcOrd="0" destOrd="0" presId="urn:microsoft.com/office/officeart/2009/3/layout/StepUpProcess"/>
    <dgm:cxn modelId="{BC7384EA-1D04-4709-BBFC-6CE0233B159D}" type="presParOf" srcId="{B4372ACC-7A3F-4DED-B0E2-420D027D9B7C}" destId="{4FA4BEA4-93B1-4D04-9141-8BC9B6DE533B}" srcOrd="0" destOrd="0" presId="urn:microsoft.com/office/officeart/2009/3/layout/StepUpProcess"/>
    <dgm:cxn modelId="{FA152E54-49CA-4EA6-A272-838D2157FD54}" type="presParOf" srcId="{4FA4BEA4-93B1-4D04-9141-8BC9B6DE533B}" destId="{58FAD80E-846B-4609-BC14-D2A332033812}" srcOrd="0" destOrd="0" presId="urn:microsoft.com/office/officeart/2009/3/layout/StepUpProcess"/>
    <dgm:cxn modelId="{0007F182-127E-4333-9EA7-E08941D3FFA1}" type="presParOf" srcId="{4FA4BEA4-93B1-4D04-9141-8BC9B6DE533B}" destId="{EFF750FD-6175-431E-B4CC-FF391597A2EE}" srcOrd="1" destOrd="0" presId="urn:microsoft.com/office/officeart/2009/3/layout/StepUpProcess"/>
    <dgm:cxn modelId="{DDDB7E96-65B3-405A-907A-F1B7D3EE1777}" type="presParOf" srcId="{4FA4BEA4-93B1-4D04-9141-8BC9B6DE533B}" destId="{5C88EB4E-E47F-4C4D-B3FC-BD8BB6568CF3}" srcOrd="2" destOrd="0" presId="urn:microsoft.com/office/officeart/2009/3/layout/StepUpProcess"/>
    <dgm:cxn modelId="{EA805325-A483-4206-B876-10B44905FE35}" type="presParOf" srcId="{B4372ACC-7A3F-4DED-B0E2-420D027D9B7C}" destId="{B35486B9-1F13-49A2-84E0-D627221FAC92}" srcOrd="1" destOrd="0" presId="urn:microsoft.com/office/officeart/2009/3/layout/StepUpProcess"/>
    <dgm:cxn modelId="{4A020F4C-87B8-4EAC-936D-0C8CC1B5C92A}" type="presParOf" srcId="{B35486B9-1F13-49A2-84E0-D627221FAC92}" destId="{388248DE-1476-4E05-A346-F84672D53072}" srcOrd="0" destOrd="0" presId="urn:microsoft.com/office/officeart/2009/3/layout/StepUpProcess"/>
    <dgm:cxn modelId="{47A4B04B-B37E-4F1B-9C55-22B99CF96B1D}" type="presParOf" srcId="{B4372ACC-7A3F-4DED-B0E2-420D027D9B7C}" destId="{E721385F-E945-4C66-934F-E747296A541B}" srcOrd="2" destOrd="0" presId="urn:microsoft.com/office/officeart/2009/3/layout/StepUpProcess"/>
    <dgm:cxn modelId="{47B6845F-1FBA-490B-801F-1A649F3FE64A}" type="presParOf" srcId="{E721385F-E945-4C66-934F-E747296A541B}" destId="{BFF9A5E9-B59B-47C5-8565-18C7C71B41CF}" srcOrd="0" destOrd="0" presId="urn:microsoft.com/office/officeart/2009/3/layout/StepUpProcess"/>
    <dgm:cxn modelId="{D3791BD4-A250-400F-ABA8-C4410AFCC186}" type="presParOf" srcId="{E721385F-E945-4C66-934F-E747296A541B}" destId="{D10C293A-95AB-4135-8D4B-5A2F6A751DD7}" srcOrd="1" destOrd="0" presId="urn:microsoft.com/office/officeart/2009/3/layout/StepUpProcess"/>
    <dgm:cxn modelId="{0EF2B036-4015-47E0-857E-85E1A1F632F0}" type="presParOf" srcId="{E721385F-E945-4C66-934F-E747296A541B}" destId="{26C7526F-A673-4CBA-8231-A707FFACC607}" srcOrd="2" destOrd="0" presId="urn:microsoft.com/office/officeart/2009/3/layout/StepUpProcess"/>
    <dgm:cxn modelId="{D7D1777A-FF34-432A-A91E-674E64A25079}" type="presParOf" srcId="{B4372ACC-7A3F-4DED-B0E2-420D027D9B7C}" destId="{DE2F6F26-5847-4B01-B0CE-74BA042DEE7F}" srcOrd="3" destOrd="0" presId="urn:microsoft.com/office/officeart/2009/3/layout/StepUpProcess"/>
    <dgm:cxn modelId="{DD20AA01-6BA8-4C04-A6C9-003AB1DAA98F}" type="presParOf" srcId="{DE2F6F26-5847-4B01-B0CE-74BA042DEE7F}" destId="{F42E5630-BEF2-437C-9BCA-7E482A22509D}" srcOrd="0" destOrd="0" presId="urn:microsoft.com/office/officeart/2009/3/layout/StepUpProcess"/>
    <dgm:cxn modelId="{717B9B44-4B8A-4327-A05C-A81254AA056A}" type="presParOf" srcId="{B4372ACC-7A3F-4DED-B0E2-420D027D9B7C}" destId="{9D0958F7-CD2C-41DD-B03E-83278D744C6A}" srcOrd="4" destOrd="0" presId="urn:microsoft.com/office/officeart/2009/3/layout/StepUpProcess"/>
    <dgm:cxn modelId="{F2897B80-88F5-4691-86D9-3613B453F143}" type="presParOf" srcId="{9D0958F7-CD2C-41DD-B03E-83278D744C6A}" destId="{B723E67B-7D16-4FBF-ADA9-7D0B46FC738D}" srcOrd="0" destOrd="0" presId="urn:microsoft.com/office/officeart/2009/3/layout/StepUpProcess"/>
    <dgm:cxn modelId="{4D673541-20B6-4D1C-B31F-240B962AFE51}" type="presParOf" srcId="{9D0958F7-CD2C-41DD-B03E-83278D744C6A}" destId="{AD0C72C9-DEB1-4199-B459-F2F67DDBECB7}" srcOrd="1" destOrd="0" presId="urn:microsoft.com/office/officeart/2009/3/layout/StepUpProcess"/>
    <dgm:cxn modelId="{ECA26616-7A3F-4BA8-8B82-3BB355BBD693}" type="presParOf" srcId="{9D0958F7-CD2C-41DD-B03E-83278D744C6A}" destId="{E7FFF3F3-34A6-417A-B742-40F9273F7AF7}" srcOrd="2" destOrd="0" presId="urn:microsoft.com/office/officeart/2009/3/layout/StepUpProcess"/>
    <dgm:cxn modelId="{11C12BA7-CEDE-42BA-8967-443064C2BB8F}" type="presParOf" srcId="{B4372ACC-7A3F-4DED-B0E2-420D027D9B7C}" destId="{C100C137-D423-4795-ADFC-24ECDDFF3F16}" srcOrd="5" destOrd="0" presId="urn:microsoft.com/office/officeart/2009/3/layout/StepUpProcess"/>
    <dgm:cxn modelId="{9FC5117D-2ACA-4788-930C-29A4F69F9BFE}" type="presParOf" srcId="{C100C137-D423-4795-ADFC-24ECDDFF3F16}" destId="{DEA92148-565B-4BA0-A130-3F9802081F11}" srcOrd="0" destOrd="0" presId="urn:microsoft.com/office/officeart/2009/3/layout/StepUpProcess"/>
    <dgm:cxn modelId="{A0F31219-4861-47AE-B499-53FE8D14B6FA}" type="presParOf" srcId="{B4372ACC-7A3F-4DED-B0E2-420D027D9B7C}" destId="{B3450FE0-DC47-4D81-91D9-66008FA4B49A}" srcOrd="6" destOrd="0" presId="urn:microsoft.com/office/officeart/2009/3/layout/StepUpProcess"/>
    <dgm:cxn modelId="{CFCCB42A-B9BF-4CED-9DB4-EC01FEBE2D3B}" type="presParOf" srcId="{B3450FE0-DC47-4D81-91D9-66008FA4B49A}" destId="{64E10D98-0EB1-4191-80D6-9E463094DB72}" srcOrd="0" destOrd="0" presId="urn:microsoft.com/office/officeart/2009/3/layout/StepUpProcess"/>
    <dgm:cxn modelId="{D7286A1A-1AA4-4A9D-877B-4540991594A4}" type="presParOf" srcId="{B3450FE0-DC47-4D81-91D9-66008FA4B49A}" destId="{749440FA-C959-4659-A4C4-174A7F55D8E6}" srcOrd="1" destOrd="0" presId="urn:microsoft.com/office/officeart/2009/3/layout/StepUpProcess"/>
    <dgm:cxn modelId="{87471292-9379-4B69-AE16-4143709676B4}" type="presParOf" srcId="{B3450FE0-DC47-4D81-91D9-66008FA4B49A}" destId="{0BB7C07D-2D09-4476-9165-7DE5625B204D}" srcOrd="2" destOrd="0" presId="urn:microsoft.com/office/officeart/2009/3/layout/StepUpProcess"/>
    <dgm:cxn modelId="{232E7E9D-4FA4-4537-AC38-3A660460B94F}" type="presParOf" srcId="{B4372ACC-7A3F-4DED-B0E2-420D027D9B7C}" destId="{B5A03B83-1289-45A7-9AFD-BD8C9A16FFDD}" srcOrd="7" destOrd="0" presId="urn:microsoft.com/office/officeart/2009/3/layout/StepUpProcess"/>
    <dgm:cxn modelId="{59BF939D-98B9-4E37-B3C5-D17E7AE0EE79}" type="presParOf" srcId="{B5A03B83-1289-45A7-9AFD-BD8C9A16FFDD}" destId="{9964FF51-FD6E-47B7-A207-0D8B9EA11EF3}" srcOrd="0" destOrd="0" presId="urn:microsoft.com/office/officeart/2009/3/layout/StepUpProcess"/>
    <dgm:cxn modelId="{F567DFCB-D11D-4473-A023-3871624BE4D0}" type="presParOf" srcId="{B4372ACC-7A3F-4DED-B0E2-420D027D9B7C}" destId="{052CB061-C7EB-4075-881C-81A116A04892}" srcOrd="8" destOrd="0" presId="urn:microsoft.com/office/officeart/2009/3/layout/StepUpProcess"/>
    <dgm:cxn modelId="{C65FD0F6-3CBC-4D45-833E-CC8A6D5C68DE}" type="presParOf" srcId="{052CB061-C7EB-4075-881C-81A116A04892}" destId="{15E30E44-DAE1-412F-8223-EED1976336DF}" srcOrd="0" destOrd="0" presId="urn:microsoft.com/office/officeart/2009/3/layout/StepUpProcess"/>
    <dgm:cxn modelId="{5FE58C7A-C7B3-4EA7-B203-13EE6EFCDC65}" type="presParOf" srcId="{052CB061-C7EB-4075-881C-81A116A04892}" destId="{63473EC5-F0DB-4EED-B7BF-741512DA4887}" srcOrd="1" destOrd="0" presId="urn:microsoft.com/office/officeart/2009/3/layout/StepUpProcess"/>
    <dgm:cxn modelId="{2B2B7673-7C41-483C-8665-486365489CF2}" type="presParOf" srcId="{052CB061-C7EB-4075-881C-81A116A04892}" destId="{EA94B99E-5AA7-447A-9E19-72591909AC37}" srcOrd="2" destOrd="0" presId="urn:microsoft.com/office/officeart/2009/3/layout/StepUpProcess"/>
    <dgm:cxn modelId="{674520C1-1A94-4DF8-B552-16B6C6B86481}" type="presParOf" srcId="{B4372ACC-7A3F-4DED-B0E2-420D027D9B7C}" destId="{C7E41F2F-E2C4-42E0-B72E-C3AF66EAA4C9}" srcOrd="9" destOrd="0" presId="urn:microsoft.com/office/officeart/2009/3/layout/StepUpProcess"/>
    <dgm:cxn modelId="{F08EDE23-5C0E-4703-BB97-F463B22B7603}" type="presParOf" srcId="{C7E41F2F-E2C4-42E0-B72E-C3AF66EAA4C9}" destId="{454C7DE7-0F61-4CC9-BC09-1FB352FD3F3F}" srcOrd="0" destOrd="0" presId="urn:microsoft.com/office/officeart/2009/3/layout/StepUpProcess"/>
    <dgm:cxn modelId="{501C4242-2B72-4E4F-A1A2-D6BE3B5247E7}" type="presParOf" srcId="{B4372ACC-7A3F-4DED-B0E2-420D027D9B7C}" destId="{D60B38B5-2116-45C4-A02C-9EF2A9645D5D}" srcOrd="10" destOrd="0" presId="urn:microsoft.com/office/officeart/2009/3/layout/StepUpProcess"/>
    <dgm:cxn modelId="{5B573A8F-2DFF-4721-BED3-924537CAFDB0}" type="presParOf" srcId="{D60B38B5-2116-45C4-A02C-9EF2A9645D5D}" destId="{0FC76D0A-0994-48D4-8F54-0FD2FF0174E3}" srcOrd="0" destOrd="0" presId="urn:microsoft.com/office/officeart/2009/3/layout/StepUpProcess"/>
    <dgm:cxn modelId="{3CA55057-3EFE-4EC8-9CE6-7731270C11AB}" type="presParOf" srcId="{D60B38B5-2116-45C4-A02C-9EF2A9645D5D}" destId="{5EC46C02-7F19-4C63-9B3A-8788572B422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1D6E570-13F7-400D-B842-DCBE190D8D9A}"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s-CO"/>
        </a:p>
      </dgm:t>
    </dgm:pt>
    <dgm:pt modelId="{3774C62F-EF3F-48DE-BFBF-EC373F50929D}">
      <dgm:prSet phldrT="[Texto]" custT="1"/>
      <dgm:spPr/>
      <dgm:t>
        <a:bodyPr/>
        <a:lstStyle/>
        <a:p>
          <a:r>
            <a:rPr lang="es-CO" sz="1400" b="1" dirty="0">
              <a:latin typeface="+mn-lt"/>
            </a:rPr>
            <a:t>OBJETIVO</a:t>
          </a:r>
          <a:r>
            <a:rPr lang="es-CO" sz="2400" b="1" dirty="0"/>
            <a:t> </a:t>
          </a:r>
        </a:p>
      </dgm:t>
    </dgm:pt>
    <dgm:pt modelId="{1CE47E5B-54B3-4BA4-A8ED-179ECE9EA14F}" type="parTrans" cxnId="{5B14F6BF-3D5C-4923-B55E-2F94EFF626BF}">
      <dgm:prSet/>
      <dgm:spPr/>
      <dgm:t>
        <a:bodyPr/>
        <a:lstStyle/>
        <a:p>
          <a:endParaRPr lang="es-CO"/>
        </a:p>
      </dgm:t>
    </dgm:pt>
    <dgm:pt modelId="{AD932499-A9BC-4E47-ABF3-3EC3422B2E17}" type="sibTrans" cxnId="{5B14F6BF-3D5C-4923-B55E-2F94EFF626BF}">
      <dgm:prSet/>
      <dgm:spPr/>
      <dgm:t>
        <a:bodyPr/>
        <a:lstStyle/>
        <a:p>
          <a:endParaRPr lang="es-CO"/>
        </a:p>
      </dgm:t>
    </dgm:pt>
    <dgm:pt modelId="{06AE078E-9997-4825-823A-8DD48E9A6ABA}">
      <dgm:prSet phldrT="[Texto]" custT="1"/>
      <dgm:spPr/>
      <dgm:t>
        <a:bodyPr/>
        <a:lstStyle/>
        <a:p>
          <a:r>
            <a:rPr lang="es-CO" sz="1400" b="1" dirty="0"/>
            <a:t>ALCANCE</a:t>
          </a:r>
        </a:p>
      </dgm:t>
    </dgm:pt>
    <dgm:pt modelId="{49DE17C6-7E20-46F3-8E52-9B1C27E1D891}" type="parTrans" cxnId="{86CDFD6F-E1AA-4EC6-9AA4-3E0CF1F82C35}">
      <dgm:prSet/>
      <dgm:spPr/>
      <dgm:t>
        <a:bodyPr/>
        <a:lstStyle/>
        <a:p>
          <a:endParaRPr lang="es-CO"/>
        </a:p>
      </dgm:t>
    </dgm:pt>
    <dgm:pt modelId="{5081AF99-F087-49B4-B0FC-DD778FF8C973}" type="sibTrans" cxnId="{86CDFD6F-E1AA-4EC6-9AA4-3E0CF1F82C35}">
      <dgm:prSet/>
      <dgm:spPr/>
      <dgm:t>
        <a:bodyPr/>
        <a:lstStyle/>
        <a:p>
          <a:endParaRPr lang="es-CO"/>
        </a:p>
      </dgm:t>
    </dgm:pt>
    <dgm:pt modelId="{EAA689CD-8C0F-4568-A970-971102E1AD83}">
      <dgm:prSet phldrT="[Texto]" custT="1"/>
      <dgm:spPr/>
      <dgm:t>
        <a:bodyPr/>
        <a:lstStyle/>
        <a:p>
          <a:r>
            <a:rPr lang="es-ES" sz="1600" b="1" dirty="0">
              <a:solidFill>
                <a:srgbClr val="002060"/>
              </a:solidFill>
            </a:rPr>
            <a:t>Brindar orientación a los actores del sistema para brindar atención integral en salud a los pacientes con HPN mediante acciones orientadas a la prevención, protección, tratamiento oportuno y rehabilitación de los pacientes. </a:t>
          </a:r>
          <a:endParaRPr lang="es-CO" sz="1600" b="1" dirty="0">
            <a:solidFill>
              <a:srgbClr val="002060"/>
            </a:solidFill>
          </a:endParaRPr>
        </a:p>
      </dgm:t>
    </dgm:pt>
    <dgm:pt modelId="{8BFEF351-E65C-4A12-B361-49D0CE3E35F7}" type="parTrans" cxnId="{0E8F18E4-C0EE-43B7-AD20-AB975D12BF3C}">
      <dgm:prSet/>
      <dgm:spPr/>
      <dgm:t>
        <a:bodyPr/>
        <a:lstStyle/>
        <a:p>
          <a:endParaRPr lang="es-CO"/>
        </a:p>
      </dgm:t>
    </dgm:pt>
    <dgm:pt modelId="{0F1CDE3B-4139-4128-AADB-5021C48020F5}" type="sibTrans" cxnId="{0E8F18E4-C0EE-43B7-AD20-AB975D12BF3C}">
      <dgm:prSet/>
      <dgm:spPr/>
      <dgm:t>
        <a:bodyPr/>
        <a:lstStyle/>
        <a:p>
          <a:endParaRPr lang="es-CO"/>
        </a:p>
      </dgm:t>
    </dgm:pt>
    <dgm:pt modelId="{443E444F-1C67-4000-9416-47AEACF222B0}">
      <dgm:prSet custT="1"/>
      <dgm:spPr/>
      <dgm:t>
        <a:bodyPr/>
        <a:lstStyle/>
        <a:p>
          <a:pPr marL="0" lvl="0" indent="0" algn="l" defTabSz="1066800">
            <a:lnSpc>
              <a:spcPct val="90000"/>
            </a:lnSpc>
            <a:spcBef>
              <a:spcPct val="0"/>
            </a:spcBef>
            <a:spcAft>
              <a:spcPct val="35000"/>
            </a:spcAft>
            <a:buNone/>
          </a:pPr>
          <a:r>
            <a:rPr lang="es-CO" sz="1400" b="1" kern="1200" dirty="0">
              <a:latin typeface="+mj-lt"/>
              <a:ea typeface="+mn-ea"/>
              <a:cs typeface="+mn-cs"/>
            </a:rPr>
            <a:t>POBLACIÓN OBJETO</a:t>
          </a:r>
        </a:p>
      </dgm:t>
    </dgm:pt>
    <dgm:pt modelId="{427CBAA3-EAE9-45BC-A447-01328ABF25C7}" type="parTrans" cxnId="{7B244F92-74F6-4A4F-BA83-952A5BA432EC}">
      <dgm:prSet/>
      <dgm:spPr/>
      <dgm:t>
        <a:bodyPr/>
        <a:lstStyle/>
        <a:p>
          <a:endParaRPr lang="es-CO"/>
        </a:p>
      </dgm:t>
    </dgm:pt>
    <dgm:pt modelId="{C8646EE5-B602-4E2A-A09A-64430E976AA5}" type="sibTrans" cxnId="{7B244F92-74F6-4A4F-BA83-952A5BA432EC}">
      <dgm:prSet/>
      <dgm:spPr/>
      <dgm:t>
        <a:bodyPr/>
        <a:lstStyle/>
        <a:p>
          <a:endParaRPr lang="es-CO"/>
        </a:p>
      </dgm:t>
    </dgm:pt>
    <dgm:pt modelId="{897A3881-4EC5-4665-A2E8-F7C184424C85}">
      <dgm:prSet phldrT="[Texto]" custT="1"/>
      <dgm:spPr/>
      <dgm:t>
        <a:bodyPr/>
        <a:lstStyle/>
        <a:p>
          <a:pPr marL="228600" lvl="1" indent="-228600" algn="l" defTabSz="889000">
            <a:lnSpc>
              <a:spcPct val="90000"/>
            </a:lnSpc>
            <a:spcBef>
              <a:spcPct val="0"/>
            </a:spcBef>
            <a:spcAft>
              <a:spcPct val="15000"/>
            </a:spcAft>
          </a:pPr>
          <a:r>
            <a:rPr lang="es-ES" sz="1600" b="1" kern="1200" dirty="0">
              <a:solidFill>
                <a:srgbClr val="002060"/>
              </a:solidFill>
            </a:rPr>
            <a:t>El proceso de atención de manera general abarca: </a:t>
          </a:r>
          <a:endParaRPr lang="es-CO" sz="1600" b="1" kern="1200" dirty="0">
            <a:solidFill>
              <a:srgbClr val="002060"/>
            </a:solidFill>
            <a:latin typeface="Calibri" panose="020F0502020204030204"/>
            <a:ea typeface="+mn-ea"/>
            <a:cs typeface="+mn-cs"/>
          </a:endParaRPr>
        </a:p>
      </dgm:t>
    </dgm:pt>
    <dgm:pt modelId="{5FAEB585-AD89-44CC-8A5B-969A0F02822C}" type="parTrans" cxnId="{5D946A27-5670-4627-8C08-E7C1B6004F03}">
      <dgm:prSet/>
      <dgm:spPr/>
      <dgm:t>
        <a:bodyPr/>
        <a:lstStyle/>
        <a:p>
          <a:endParaRPr lang="es-CO"/>
        </a:p>
      </dgm:t>
    </dgm:pt>
    <dgm:pt modelId="{0D7DE02B-DC66-4369-922A-8C67057A5519}" type="sibTrans" cxnId="{5D946A27-5670-4627-8C08-E7C1B6004F03}">
      <dgm:prSet/>
      <dgm:spPr/>
      <dgm:t>
        <a:bodyPr/>
        <a:lstStyle/>
        <a:p>
          <a:endParaRPr lang="es-CO"/>
        </a:p>
      </dgm:t>
    </dgm:pt>
    <dgm:pt modelId="{8FF895A8-5EB1-4F31-B945-FE8CA1A1D70C}">
      <dgm:prSet custT="1"/>
      <dgm:spPr/>
      <dgm:t>
        <a:bodyPr/>
        <a:lstStyle/>
        <a:p>
          <a:pPr marL="228600" lvl="1" indent="-228600" algn="l" defTabSz="889000">
            <a:lnSpc>
              <a:spcPct val="90000"/>
            </a:lnSpc>
            <a:spcBef>
              <a:spcPct val="0"/>
            </a:spcBef>
            <a:spcAft>
              <a:spcPct val="15000"/>
            </a:spcAft>
            <a:buChar char="•"/>
          </a:pPr>
          <a:r>
            <a:rPr lang="es-ES" sz="1600" b="1" kern="1200" dirty="0">
              <a:solidFill>
                <a:srgbClr val="002060"/>
              </a:solidFill>
              <a:latin typeface="+mj-lt"/>
              <a:ea typeface="+mn-ea"/>
              <a:cs typeface="+mn-cs"/>
            </a:rPr>
            <a:t>Inicia con la identificación de los casos sospechosos y realizando la confirmación con la prueba recomendada, continúa con ingreso a la cohorte y finaliza con el seguimiento individual.</a:t>
          </a:r>
          <a:endParaRPr lang="es-CO" sz="1600" b="1" kern="1200" dirty="0">
            <a:solidFill>
              <a:srgbClr val="002060"/>
            </a:solidFill>
            <a:latin typeface="+mj-lt"/>
            <a:ea typeface="+mn-ea"/>
            <a:cs typeface="+mn-cs"/>
          </a:endParaRPr>
        </a:p>
      </dgm:t>
    </dgm:pt>
    <dgm:pt modelId="{69A721AD-5FA1-4422-B63F-FBFB93A1B860}" type="parTrans" cxnId="{D0F520D1-5F3A-4743-BC8C-CB2E7193DFD5}">
      <dgm:prSet/>
      <dgm:spPr/>
      <dgm:t>
        <a:bodyPr/>
        <a:lstStyle/>
        <a:p>
          <a:endParaRPr lang="es-CO"/>
        </a:p>
      </dgm:t>
    </dgm:pt>
    <dgm:pt modelId="{ECA63481-E0C2-4605-AF13-E38BCDC7CA42}" type="sibTrans" cxnId="{D0F520D1-5F3A-4743-BC8C-CB2E7193DFD5}">
      <dgm:prSet/>
      <dgm:spPr/>
      <dgm:t>
        <a:bodyPr/>
        <a:lstStyle/>
        <a:p>
          <a:endParaRPr lang="es-CO"/>
        </a:p>
      </dgm:t>
    </dgm:pt>
    <dgm:pt modelId="{26E963BB-48C2-42C5-9073-E3762AB90EB5}">
      <dgm:prSet custT="1"/>
      <dgm:spPr/>
      <dgm:t>
        <a:bodyPr/>
        <a:lstStyle/>
        <a:p>
          <a:pPr marL="228600" lvl="1" indent="-228600" algn="l" defTabSz="889000">
            <a:lnSpc>
              <a:spcPct val="90000"/>
            </a:lnSpc>
            <a:spcBef>
              <a:spcPct val="0"/>
            </a:spcBef>
            <a:spcAft>
              <a:spcPct val="15000"/>
            </a:spcAft>
            <a:buChar char="•"/>
          </a:pPr>
          <a:r>
            <a:rPr lang="es-ES" sz="1600" b="1" dirty="0">
              <a:solidFill>
                <a:srgbClr val="002060"/>
              </a:solidFill>
            </a:rPr>
            <a:t>1. Las actividades generales a realizar en Atención Primaria, identificación, prevención y notificación para HPN.</a:t>
          </a:r>
          <a:endParaRPr lang="es-CO" sz="1600" b="1" dirty="0">
            <a:solidFill>
              <a:srgbClr val="002060"/>
            </a:solidFill>
          </a:endParaRPr>
        </a:p>
      </dgm:t>
    </dgm:pt>
    <dgm:pt modelId="{BC5BC9E7-638A-4273-BF45-0F192C1F8E82}" type="parTrans" cxnId="{749D48CF-2917-48AA-A3E9-93DCB1E8456D}">
      <dgm:prSet/>
      <dgm:spPr/>
      <dgm:t>
        <a:bodyPr/>
        <a:lstStyle/>
        <a:p>
          <a:endParaRPr lang="es-CO"/>
        </a:p>
      </dgm:t>
    </dgm:pt>
    <dgm:pt modelId="{A2299E16-A591-43FD-BF67-711654E56345}" type="sibTrans" cxnId="{749D48CF-2917-48AA-A3E9-93DCB1E8456D}">
      <dgm:prSet/>
      <dgm:spPr/>
      <dgm:t>
        <a:bodyPr/>
        <a:lstStyle/>
        <a:p>
          <a:endParaRPr lang="es-CO"/>
        </a:p>
      </dgm:t>
    </dgm:pt>
    <dgm:pt modelId="{1541F9C4-0BDA-42D4-AA4A-2822C7C94E50}">
      <dgm:prSet custT="1"/>
      <dgm:spPr/>
      <dgm:t>
        <a:bodyPr/>
        <a:lstStyle/>
        <a:p>
          <a:pPr marL="228600" lvl="1" indent="-228600" algn="l" defTabSz="889000">
            <a:lnSpc>
              <a:spcPct val="90000"/>
            </a:lnSpc>
            <a:spcBef>
              <a:spcPct val="0"/>
            </a:spcBef>
            <a:spcAft>
              <a:spcPct val="15000"/>
            </a:spcAft>
            <a:buChar char="•"/>
          </a:pPr>
          <a:r>
            <a:rPr lang="es-ES" sz="1600" b="1" dirty="0">
              <a:solidFill>
                <a:srgbClr val="002060"/>
              </a:solidFill>
            </a:rPr>
            <a:t>2. El diagnóstico, valoración individual del riesgo y el tratamiento farmacológico y no farmacológico.</a:t>
          </a:r>
          <a:endParaRPr lang="es-CO" sz="1600" b="1" dirty="0">
            <a:solidFill>
              <a:srgbClr val="002060"/>
            </a:solidFill>
          </a:endParaRPr>
        </a:p>
      </dgm:t>
    </dgm:pt>
    <dgm:pt modelId="{8E49B20B-2254-472F-A2C8-D7CEE77F9A1D}" type="parTrans" cxnId="{D1BF2876-2E08-4870-AB70-D846721F4333}">
      <dgm:prSet/>
      <dgm:spPr/>
      <dgm:t>
        <a:bodyPr/>
        <a:lstStyle/>
        <a:p>
          <a:endParaRPr lang="es-CO"/>
        </a:p>
      </dgm:t>
    </dgm:pt>
    <dgm:pt modelId="{A9E31B5E-8B7F-46E1-8596-5B8D78A0487A}" type="sibTrans" cxnId="{D1BF2876-2E08-4870-AB70-D846721F4333}">
      <dgm:prSet/>
      <dgm:spPr/>
      <dgm:t>
        <a:bodyPr/>
        <a:lstStyle/>
        <a:p>
          <a:endParaRPr lang="es-CO"/>
        </a:p>
      </dgm:t>
    </dgm:pt>
    <dgm:pt modelId="{09D12C36-32C5-4408-8253-DD13F4B67EB8}">
      <dgm:prSet custT="1"/>
      <dgm:spPr/>
      <dgm:t>
        <a:bodyPr/>
        <a:lstStyle/>
        <a:p>
          <a:pPr marL="228600" lvl="1" indent="-228600" algn="l" defTabSz="889000">
            <a:lnSpc>
              <a:spcPct val="90000"/>
            </a:lnSpc>
            <a:spcBef>
              <a:spcPct val="0"/>
            </a:spcBef>
            <a:spcAft>
              <a:spcPct val="15000"/>
            </a:spcAft>
            <a:buChar char="•"/>
          </a:pPr>
          <a:r>
            <a:rPr lang="es-ES" sz="1600" b="1" dirty="0">
              <a:solidFill>
                <a:srgbClr val="002060"/>
              </a:solidFill>
            </a:rPr>
            <a:t>3. La atención de complicaciones agudas derivadas de las enfermedades raras.</a:t>
          </a:r>
          <a:endParaRPr lang="es-CO" sz="1600" b="1" dirty="0">
            <a:solidFill>
              <a:srgbClr val="002060"/>
            </a:solidFill>
          </a:endParaRPr>
        </a:p>
      </dgm:t>
    </dgm:pt>
    <dgm:pt modelId="{68006351-B5A4-46F0-AB8A-9FFBFC4C7718}" type="parTrans" cxnId="{17039804-5925-4893-AFAB-F6FD4824D17A}">
      <dgm:prSet/>
      <dgm:spPr/>
      <dgm:t>
        <a:bodyPr/>
        <a:lstStyle/>
        <a:p>
          <a:endParaRPr lang="es-CO"/>
        </a:p>
      </dgm:t>
    </dgm:pt>
    <dgm:pt modelId="{658B26D2-A601-4AF9-852B-C6DCDA2E414B}" type="sibTrans" cxnId="{17039804-5925-4893-AFAB-F6FD4824D17A}">
      <dgm:prSet/>
      <dgm:spPr/>
      <dgm:t>
        <a:bodyPr/>
        <a:lstStyle/>
        <a:p>
          <a:endParaRPr lang="es-CO"/>
        </a:p>
      </dgm:t>
    </dgm:pt>
    <dgm:pt modelId="{3CEF19EC-FC61-4664-851E-E85F13C981BC}" type="pres">
      <dgm:prSet presAssocID="{D1D6E570-13F7-400D-B842-DCBE190D8D9A}" presName="linear" presStyleCnt="0">
        <dgm:presLayoutVars>
          <dgm:dir/>
          <dgm:animLvl val="lvl"/>
          <dgm:resizeHandles val="exact"/>
        </dgm:presLayoutVars>
      </dgm:prSet>
      <dgm:spPr/>
      <dgm:t>
        <a:bodyPr/>
        <a:lstStyle/>
        <a:p>
          <a:endParaRPr lang="es-ES"/>
        </a:p>
      </dgm:t>
    </dgm:pt>
    <dgm:pt modelId="{3B9F0C3B-51B2-4AFC-B0D0-2B71AB7FC5F1}" type="pres">
      <dgm:prSet presAssocID="{3774C62F-EF3F-48DE-BFBF-EC373F50929D}" presName="parentLin" presStyleCnt="0"/>
      <dgm:spPr/>
    </dgm:pt>
    <dgm:pt modelId="{531945E9-0E1A-4FE8-853F-2EF82E60F644}" type="pres">
      <dgm:prSet presAssocID="{3774C62F-EF3F-48DE-BFBF-EC373F50929D}" presName="parentLeftMargin" presStyleLbl="node1" presStyleIdx="0" presStyleCnt="3"/>
      <dgm:spPr/>
      <dgm:t>
        <a:bodyPr/>
        <a:lstStyle/>
        <a:p>
          <a:endParaRPr lang="es-ES"/>
        </a:p>
      </dgm:t>
    </dgm:pt>
    <dgm:pt modelId="{43128E10-8860-4BD4-98DD-948DE30F0AAD}" type="pres">
      <dgm:prSet presAssocID="{3774C62F-EF3F-48DE-BFBF-EC373F50929D}" presName="parentText" presStyleLbl="node1" presStyleIdx="0" presStyleCnt="3">
        <dgm:presLayoutVars>
          <dgm:chMax val="0"/>
          <dgm:bulletEnabled val="1"/>
        </dgm:presLayoutVars>
      </dgm:prSet>
      <dgm:spPr/>
      <dgm:t>
        <a:bodyPr/>
        <a:lstStyle/>
        <a:p>
          <a:endParaRPr lang="es-ES"/>
        </a:p>
      </dgm:t>
    </dgm:pt>
    <dgm:pt modelId="{CB1A58A2-24E6-43D2-9101-D6B158D5C868}" type="pres">
      <dgm:prSet presAssocID="{3774C62F-EF3F-48DE-BFBF-EC373F50929D}" presName="negativeSpace" presStyleCnt="0"/>
      <dgm:spPr/>
    </dgm:pt>
    <dgm:pt modelId="{E752A647-4251-4353-A434-5392B73A29B9}" type="pres">
      <dgm:prSet presAssocID="{3774C62F-EF3F-48DE-BFBF-EC373F50929D}" presName="childText" presStyleLbl="conFgAcc1" presStyleIdx="0" presStyleCnt="3">
        <dgm:presLayoutVars>
          <dgm:bulletEnabled val="1"/>
        </dgm:presLayoutVars>
      </dgm:prSet>
      <dgm:spPr/>
      <dgm:t>
        <a:bodyPr/>
        <a:lstStyle/>
        <a:p>
          <a:endParaRPr lang="es-ES"/>
        </a:p>
      </dgm:t>
    </dgm:pt>
    <dgm:pt modelId="{0AFAC920-DB18-48BD-B614-EE5BC1DECE32}" type="pres">
      <dgm:prSet presAssocID="{AD932499-A9BC-4E47-ABF3-3EC3422B2E17}" presName="spaceBetweenRectangles" presStyleCnt="0"/>
      <dgm:spPr/>
    </dgm:pt>
    <dgm:pt modelId="{C3D52E0E-E7BD-4038-8E49-F2EFD18AA4D9}" type="pres">
      <dgm:prSet presAssocID="{06AE078E-9997-4825-823A-8DD48E9A6ABA}" presName="parentLin" presStyleCnt="0"/>
      <dgm:spPr/>
    </dgm:pt>
    <dgm:pt modelId="{670ED7B5-C413-4921-8CFE-8895B6B61230}" type="pres">
      <dgm:prSet presAssocID="{06AE078E-9997-4825-823A-8DD48E9A6ABA}" presName="parentLeftMargin" presStyleLbl="node1" presStyleIdx="0" presStyleCnt="3"/>
      <dgm:spPr/>
      <dgm:t>
        <a:bodyPr/>
        <a:lstStyle/>
        <a:p>
          <a:endParaRPr lang="es-ES"/>
        </a:p>
      </dgm:t>
    </dgm:pt>
    <dgm:pt modelId="{1F65E212-5069-4AC9-BC2A-4DB6FBDF754D}" type="pres">
      <dgm:prSet presAssocID="{06AE078E-9997-4825-823A-8DD48E9A6ABA}" presName="parentText" presStyleLbl="node1" presStyleIdx="1" presStyleCnt="3">
        <dgm:presLayoutVars>
          <dgm:chMax val="0"/>
          <dgm:bulletEnabled val="1"/>
        </dgm:presLayoutVars>
      </dgm:prSet>
      <dgm:spPr/>
      <dgm:t>
        <a:bodyPr/>
        <a:lstStyle/>
        <a:p>
          <a:endParaRPr lang="es-ES"/>
        </a:p>
      </dgm:t>
    </dgm:pt>
    <dgm:pt modelId="{0978F9D5-F9B3-4690-B74E-B64DCB337B98}" type="pres">
      <dgm:prSet presAssocID="{06AE078E-9997-4825-823A-8DD48E9A6ABA}" presName="negativeSpace" presStyleCnt="0"/>
      <dgm:spPr/>
    </dgm:pt>
    <dgm:pt modelId="{B03FEEA2-2A5C-4769-AC61-4A768E66BD85}" type="pres">
      <dgm:prSet presAssocID="{06AE078E-9997-4825-823A-8DD48E9A6ABA}" presName="childText" presStyleLbl="conFgAcc1" presStyleIdx="1" presStyleCnt="3" custScaleY="97466">
        <dgm:presLayoutVars>
          <dgm:bulletEnabled val="1"/>
        </dgm:presLayoutVars>
      </dgm:prSet>
      <dgm:spPr/>
      <dgm:t>
        <a:bodyPr/>
        <a:lstStyle/>
        <a:p>
          <a:endParaRPr lang="es-ES"/>
        </a:p>
      </dgm:t>
    </dgm:pt>
    <dgm:pt modelId="{F164CA4C-5319-4BF1-8BA8-D167BCAEFFA0}" type="pres">
      <dgm:prSet presAssocID="{5081AF99-F087-49B4-B0FC-DD778FF8C973}" presName="spaceBetweenRectangles" presStyleCnt="0"/>
      <dgm:spPr/>
    </dgm:pt>
    <dgm:pt modelId="{3DD78805-253A-45D1-86F2-02D8B336E535}" type="pres">
      <dgm:prSet presAssocID="{443E444F-1C67-4000-9416-47AEACF222B0}" presName="parentLin" presStyleCnt="0"/>
      <dgm:spPr/>
    </dgm:pt>
    <dgm:pt modelId="{3653F564-3543-4680-9009-958A209B1B18}" type="pres">
      <dgm:prSet presAssocID="{443E444F-1C67-4000-9416-47AEACF222B0}" presName="parentLeftMargin" presStyleLbl="node1" presStyleIdx="1" presStyleCnt="3"/>
      <dgm:spPr/>
      <dgm:t>
        <a:bodyPr/>
        <a:lstStyle/>
        <a:p>
          <a:endParaRPr lang="es-ES"/>
        </a:p>
      </dgm:t>
    </dgm:pt>
    <dgm:pt modelId="{6E57919D-A1D3-4B31-8779-64C28867E78C}" type="pres">
      <dgm:prSet presAssocID="{443E444F-1C67-4000-9416-47AEACF222B0}" presName="parentText" presStyleLbl="node1" presStyleIdx="2" presStyleCnt="3">
        <dgm:presLayoutVars>
          <dgm:chMax val="0"/>
          <dgm:bulletEnabled val="1"/>
        </dgm:presLayoutVars>
      </dgm:prSet>
      <dgm:spPr/>
      <dgm:t>
        <a:bodyPr/>
        <a:lstStyle/>
        <a:p>
          <a:endParaRPr lang="es-ES"/>
        </a:p>
      </dgm:t>
    </dgm:pt>
    <dgm:pt modelId="{E4A90CFD-6170-4006-9002-489B004B9212}" type="pres">
      <dgm:prSet presAssocID="{443E444F-1C67-4000-9416-47AEACF222B0}" presName="negativeSpace" presStyleCnt="0"/>
      <dgm:spPr/>
    </dgm:pt>
    <dgm:pt modelId="{09DA014E-7209-4CF5-A56B-FF19AE3BB192}" type="pres">
      <dgm:prSet presAssocID="{443E444F-1C67-4000-9416-47AEACF222B0}" presName="childText" presStyleLbl="conFgAcc1" presStyleIdx="2" presStyleCnt="3" custScaleY="109438">
        <dgm:presLayoutVars>
          <dgm:bulletEnabled val="1"/>
        </dgm:presLayoutVars>
      </dgm:prSet>
      <dgm:spPr/>
      <dgm:t>
        <a:bodyPr/>
        <a:lstStyle/>
        <a:p>
          <a:endParaRPr lang="es-ES"/>
        </a:p>
      </dgm:t>
    </dgm:pt>
  </dgm:ptLst>
  <dgm:cxnLst>
    <dgm:cxn modelId="{17039804-5925-4893-AFAB-F6FD4824D17A}" srcId="{06AE078E-9997-4825-823A-8DD48E9A6ABA}" destId="{09D12C36-32C5-4408-8253-DD13F4B67EB8}" srcOrd="3" destOrd="0" parTransId="{68006351-B5A4-46F0-AB8A-9FFBFC4C7718}" sibTransId="{658B26D2-A601-4AF9-852B-C6DCDA2E414B}"/>
    <dgm:cxn modelId="{261198E6-8C97-40A5-9A4E-3767079920D1}" type="presOf" srcId="{897A3881-4EC5-4665-A2E8-F7C184424C85}" destId="{B03FEEA2-2A5C-4769-AC61-4A768E66BD85}" srcOrd="0" destOrd="0" presId="urn:microsoft.com/office/officeart/2005/8/layout/list1"/>
    <dgm:cxn modelId="{9EC0EECC-B5AE-4BB7-A120-FC2557388EF8}" type="presOf" srcId="{06AE078E-9997-4825-823A-8DD48E9A6ABA}" destId="{670ED7B5-C413-4921-8CFE-8895B6B61230}" srcOrd="0" destOrd="0" presId="urn:microsoft.com/office/officeart/2005/8/layout/list1"/>
    <dgm:cxn modelId="{E10760D3-2F60-434F-911A-779E7CA5E027}" type="presOf" srcId="{1541F9C4-0BDA-42D4-AA4A-2822C7C94E50}" destId="{B03FEEA2-2A5C-4769-AC61-4A768E66BD85}" srcOrd="0" destOrd="2" presId="urn:microsoft.com/office/officeart/2005/8/layout/list1"/>
    <dgm:cxn modelId="{0E8F18E4-C0EE-43B7-AD20-AB975D12BF3C}" srcId="{3774C62F-EF3F-48DE-BFBF-EC373F50929D}" destId="{EAA689CD-8C0F-4568-A970-971102E1AD83}" srcOrd="0" destOrd="0" parTransId="{8BFEF351-E65C-4A12-B361-49D0CE3E35F7}" sibTransId="{0F1CDE3B-4139-4128-AADB-5021C48020F5}"/>
    <dgm:cxn modelId="{DB7D054E-D0E3-4853-820E-E3C781895CE9}" type="presOf" srcId="{443E444F-1C67-4000-9416-47AEACF222B0}" destId="{6E57919D-A1D3-4B31-8779-64C28867E78C}" srcOrd="1" destOrd="0" presId="urn:microsoft.com/office/officeart/2005/8/layout/list1"/>
    <dgm:cxn modelId="{C0668462-8CDF-4B13-8CDF-C46EE0A15D73}" type="presOf" srcId="{26E963BB-48C2-42C5-9073-E3762AB90EB5}" destId="{B03FEEA2-2A5C-4769-AC61-4A768E66BD85}" srcOrd="0" destOrd="1" presId="urn:microsoft.com/office/officeart/2005/8/layout/list1"/>
    <dgm:cxn modelId="{C379E79B-62AD-4546-AD8B-38EE3C178121}" type="presOf" srcId="{8FF895A8-5EB1-4F31-B945-FE8CA1A1D70C}" destId="{09DA014E-7209-4CF5-A56B-FF19AE3BB192}" srcOrd="0" destOrd="0" presId="urn:microsoft.com/office/officeart/2005/8/layout/list1"/>
    <dgm:cxn modelId="{F8138B8B-A93F-4456-B30E-B1CA86F4E632}" type="presOf" srcId="{EAA689CD-8C0F-4568-A970-971102E1AD83}" destId="{E752A647-4251-4353-A434-5392B73A29B9}" srcOrd="0" destOrd="0" presId="urn:microsoft.com/office/officeart/2005/8/layout/list1"/>
    <dgm:cxn modelId="{D0F520D1-5F3A-4743-BC8C-CB2E7193DFD5}" srcId="{443E444F-1C67-4000-9416-47AEACF222B0}" destId="{8FF895A8-5EB1-4F31-B945-FE8CA1A1D70C}" srcOrd="0" destOrd="0" parTransId="{69A721AD-5FA1-4422-B63F-FBFB93A1B860}" sibTransId="{ECA63481-E0C2-4605-AF13-E38BCDC7CA42}"/>
    <dgm:cxn modelId="{EFE5BEBB-BE5B-4B10-A0A7-D5E8776FB6A9}" type="presOf" srcId="{06AE078E-9997-4825-823A-8DD48E9A6ABA}" destId="{1F65E212-5069-4AC9-BC2A-4DB6FBDF754D}" srcOrd="1" destOrd="0" presId="urn:microsoft.com/office/officeart/2005/8/layout/list1"/>
    <dgm:cxn modelId="{D7BF72CD-2C9E-4B30-B318-CC71FB9D9519}" type="presOf" srcId="{09D12C36-32C5-4408-8253-DD13F4B67EB8}" destId="{B03FEEA2-2A5C-4769-AC61-4A768E66BD85}" srcOrd="0" destOrd="3" presId="urn:microsoft.com/office/officeart/2005/8/layout/list1"/>
    <dgm:cxn modelId="{BCCF1B8C-2DC3-4510-BE7E-32711378E5B4}" type="presOf" srcId="{3774C62F-EF3F-48DE-BFBF-EC373F50929D}" destId="{531945E9-0E1A-4FE8-853F-2EF82E60F644}" srcOrd="0" destOrd="0" presId="urn:microsoft.com/office/officeart/2005/8/layout/list1"/>
    <dgm:cxn modelId="{559F71DA-192E-4289-A079-8BEA116DF180}" type="presOf" srcId="{443E444F-1C67-4000-9416-47AEACF222B0}" destId="{3653F564-3543-4680-9009-958A209B1B18}" srcOrd="0" destOrd="0" presId="urn:microsoft.com/office/officeart/2005/8/layout/list1"/>
    <dgm:cxn modelId="{D1BF2876-2E08-4870-AB70-D846721F4333}" srcId="{06AE078E-9997-4825-823A-8DD48E9A6ABA}" destId="{1541F9C4-0BDA-42D4-AA4A-2822C7C94E50}" srcOrd="2" destOrd="0" parTransId="{8E49B20B-2254-472F-A2C8-D7CEE77F9A1D}" sibTransId="{A9E31B5E-8B7F-46E1-8596-5B8D78A0487A}"/>
    <dgm:cxn modelId="{DBCCA3B2-05D9-4CED-A441-78CAA147C57B}" type="presOf" srcId="{3774C62F-EF3F-48DE-BFBF-EC373F50929D}" destId="{43128E10-8860-4BD4-98DD-948DE30F0AAD}" srcOrd="1" destOrd="0" presId="urn:microsoft.com/office/officeart/2005/8/layout/list1"/>
    <dgm:cxn modelId="{06F3A26D-16C6-4B3B-907E-BB93F8DC4E88}" type="presOf" srcId="{D1D6E570-13F7-400D-B842-DCBE190D8D9A}" destId="{3CEF19EC-FC61-4664-851E-E85F13C981BC}" srcOrd="0" destOrd="0" presId="urn:microsoft.com/office/officeart/2005/8/layout/list1"/>
    <dgm:cxn modelId="{5B14F6BF-3D5C-4923-B55E-2F94EFF626BF}" srcId="{D1D6E570-13F7-400D-B842-DCBE190D8D9A}" destId="{3774C62F-EF3F-48DE-BFBF-EC373F50929D}" srcOrd="0" destOrd="0" parTransId="{1CE47E5B-54B3-4BA4-A8ED-179ECE9EA14F}" sibTransId="{AD932499-A9BC-4E47-ABF3-3EC3422B2E17}"/>
    <dgm:cxn modelId="{7B244F92-74F6-4A4F-BA83-952A5BA432EC}" srcId="{D1D6E570-13F7-400D-B842-DCBE190D8D9A}" destId="{443E444F-1C67-4000-9416-47AEACF222B0}" srcOrd="2" destOrd="0" parTransId="{427CBAA3-EAE9-45BC-A447-01328ABF25C7}" sibTransId="{C8646EE5-B602-4E2A-A09A-64430E976AA5}"/>
    <dgm:cxn modelId="{749D48CF-2917-48AA-A3E9-93DCB1E8456D}" srcId="{06AE078E-9997-4825-823A-8DD48E9A6ABA}" destId="{26E963BB-48C2-42C5-9073-E3762AB90EB5}" srcOrd="1" destOrd="0" parTransId="{BC5BC9E7-638A-4273-BF45-0F192C1F8E82}" sibTransId="{A2299E16-A591-43FD-BF67-711654E56345}"/>
    <dgm:cxn modelId="{86CDFD6F-E1AA-4EC6-9AA4-3E0CF1F82C35}" srcId="{D1D6E570-13F7-400D-B842-DCBE190D8D9A}" destId="{06AE078E-9997-4825-823A-8DD48E9A6ABA}" srcOrd="1" destOrd="0" parTransId="{49DE17C6-7E20-46F3-8E52-9B1C27E1D891}" sibTransId="{5081AF99-F087-49B4-B0FC-DD778FF8C973}"/>
    <dgm:cxn modelId="{5D946A27-5670-4627-8C08-E7C1B6004F03}" srcId="{06AE078E-9997-4825-823A-8DD48E9A6ABA}" destId="{897A3881-4EC5-4665-A2E8-F7C184424C85}" srcOrd="0" destOrd="0" parTransId="{5FAEB585-AD89-44CC-8A5B-969A0F02822C}" sibTransId="{0D7DE02B-DC66-4369-922A-8C67057A5519}"/>
    <dgm:cxn modelId="{DEFE9FBD-B86B-4A16-A476-30973DD2BE3F}" type="presParOf" srcId="{3CEF19EC-FC61-4664-851E-E85F13C981BC}" destId="{3B9F0C3B-51B2-4AFC-B0D0-2B71AB7FC5F1}" srcOrd="0" destOrd="0" presId="urn:microsoft.com/office/officeart/2005/8/layout/list1"/>
    <dgm:cxn modelId="{6F07845D-DD30-4585-9E1D-3BFF01247CE3}" type="presParOf" srcId="{3B9F0C3B-51B2-4AFC-B0D0-2B71AB7FC5F1}" destId="{531945E9-0E1A-4FE8-853F-2EF82E60F644}" srcOrd="0" destOrd="0" presId="urn:microsoft.com/office/officeart/2005/8/layout/list1"/>
    <dgm:cxn modelId="{E2ACCD01-38FA-410E-9083-E98E51B4E893}" type="presParOf" srcId="{3B9F0C3B-51B2-4AFC-B0D0-2B71AB7FC5F1}" destId="{43128E10-8860-4BD4-98DD-948DE30F0AAD}" srcOrd="1" destOrd="0" presId="urn:microsoft.com/office/officeart/2005/8/layout/list1"/>
    <dgm:cxn modelId="{DE9D9659-7F46-40D5-BF20-372846E434BB}" type="presParOf" srcId="{3CEF19EC-FC61-4664-851E-E85F13C981BC}" destId="{CB1A58A2-24E6-43D2-9101-D6B158D5C868}" srcOrd="1" destOrd="0" presId="urn:microsoft.com/office/officeart/2005/8/layout/list1"/>
    <dgm:cxn modelId="{8A016445-4442-46E0-8CF4-06A81848ED37}" type="presParOf" srcId="{3CEF19EC-FC61-4664-851E-E85F13C981BC}" destId="{E752A647-4251-4353-A434-5392B73A29B9}" srcOrd="2" destOrd="0" presId="urn:microsoft.com/office/officeart/2005/8/layout/list1"/>
    <dgm:cxn modelId="{8C230CAD-4D36-44BF-B4E5-AEEEB4AF853D}" type="presParOf" srcId="{3CEF19EC-FC61-4664-851E-E85F13C981BC}" destId="{0AFAC920-DB18-48BD-B614-EE5BC1DECE32}" srcOrd="3" destOrd="0" presId="urn:microsoft.com/office/officeart/2005/8/layout/list1"/>
    <dgm:cxn modelId="{9D9E6926-AED7-4EDD-8BB0-37E42922CEA7}" type="presParOf" srcId="{3CEF19EC-FC61-4664-851E-E85F13C981BC}" destId="{C3D52E0E-E7BD-4038-8E49-F2EFD18AA4D9}" srcOrd="4" destOrd="0" presId="urn:microsoft.com/office/officeart/2005/8/layout/list1"/>
    <dgm:cxn modelId="{2FF330A5-3B0D-4A6A-A9A0-9854DD815E25}" type="presParOf" srcId="{C3D52E0E-E7BD-4038-8E49-F2EFD18AA4D9}" destId="{670ED7B5-C413-4921-8CFE-8895B6B61230}" srcOrd="0" destOrd="0" presId="urn:microsoft.com/office/officeart/2005/8/layout/list1"/>
    <dgm:cxn modelId="{394E30A4-8224-4B3A-9C1D-77F5C7DE28F5}" type="presParOf" srcId="{C3D52E0E-E7BD-4038-8E49-F2EFD18AA4D9}" destId="{1F65E212-5069-4AC9-BC2A-4DB6FBDF754D}" srcOrd="1" destOrd="0" presId="urn:microsoft.com/office/officeart/2005/8/layout/list1"/>
    <dgm:cxn modelId="{49D14DC7-2091-4A1A-BC58-52EE4AFD76B5}" type="presParOf" srcId="{3CEF19EC-FC61-4664-851E-E85F13C981BC}" destId="{0978F9D5-F9B3-4690-B74E-B64DCB337B98}" srcOrd="5" destOrd="0" presId="urn:microsoft.com/office/officeart/2005/8/layout/list1"/>
    <dgm:cxn modelId="{4D5B3F7E-4F1E-4E58-B192-F186028DFCFF}" type="presParOf" srcId="{3CEF19EC-FC61-4664-851E-E85F13C981BC}" destId="{B03FEEA2-2A5C-4769-AC61-4A768E66BD85}" srcOrd="6" destOrd="0" presId="urn:microsoft.com/office/officeart/2005/8/layout/list1"/>
    <dgm:cxn modelId="{91A43994-CED2-455E-884E-3D4FD7E001EB}" type="presParOf" srcId="{3CEF19EC-FC61-4664-851E-E85F13C981BC}" destId="{F164CA4C-5319-4BF1-8BA8-D167BCAEFFA0}" srcOrd="7" destOrd="0" presId="urn:microsoft.com/office/officeart/2005/8/layout/list1"/>
    <dgm:cxn modelId="{BA24AD58-20AC-41AA-9E7B-A36053F76D1C}" type="presParOf" srcId="{3CEF19EC-FC61-4664-851E-E85F13C981BC}" destId="{3DD78805-253A-45D1-86F2-02D8B336E535}" srcOrd="8" destOrd="0" presId="urn:microsoft.com/office/officeart/2005/8/layout/list1"/>
    <dgm:cxn modelId="{71EB17D8-0B76-4608-828A-83F60C1519DC}" type="presParOf" srcId="{3DD78805-253A-45D1-86F2-02D8B336E535}" destId="{3653F564-3543-4680-9009-958A209B1B18}" srcOrd="0" destOrd="0" presId="urn:microsoft.com/office/officeart/2005/8/layout/list1"/>
    <dgm:cxn modelId="{117ACB6B-D863-470D-A751-5D1280410AE3}" type="presParOf" srcId="{3DD78805-253A-45D1-86F2-02D8B336E535}" destId="{6E57919D-A1D3-4B31-8779-64C28867E78C}" srcOrd="1" destOrd="0" presId="urn:microsoft.com/office/officeart/2005/8/layout/list1"/>
    <dgm:cxn modelId="{C4A45C79-48CB-46DE-A241-DAE77AB98416}" type="presParOf" srcId="{3CEF19EC-FC61-4664-851E-E85F13C981BC}" destId="{E4A90CFD-6170-4006-9002-489B004B9212}" srcOrd="9" destOrd="0" presId="urn:microsoft.com/office/officeart/2005/8/layout/list1"/>
    <dgm:cxn modelId="{1B43367C-062D-4823-9305-7EBBEEBDB9BA}" type="presParOf" srcId="{3CEF19EC-FC61-4664-851E-E85F13C981BC}" destId="{09DA014E-7209-4CF5-A56B-FF19AE3BB19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D9245FF-4702-4F37-A2D7-D83BA6BDC1A9}"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s-CO"/>
        </a:p>
      </dgm:t>
    </dgm:pt>
    <dgm:pt modelId="{AC2B0EF1-59E9-4504-868C-7C7F21AA7F1E}">
      <dgm:prSet phldrT="[Texto]"/>
      <dgm:spPr/>
      <dgm:t>
        <a:bodyPr/>
        <a:lstStyle/>
        <a:p>
          <a:pPr>
            <a:buFont typeface="Symbol" panose="05050102010706020507" pitchFamily="18" charset="2"/>
            <a:buChar char=""/>
          </a:pPr>
          <a:r>
            <a:rPr lang="es-ES" b="1" dirty="0"/>
            <a:t>Usuarios de EAPB reportados en Sivigila, como pacientes con enfermedad huérfana específicamente con HPN.</a:t>
          </a:r>
          <a:endParaRPr lang="es-CO" b="1" dirty="0"/>
        </a:p>
      </dgm:t>
    </dgm:pt>
    <dgm:pt modelId="{9DB28421-8B00-4381-8CA1-35B0BAB66CDE}" type="parTrans" cxnId="{4FD9A70A-4DEE-494F-AEFC-40A4BD3BA5DC}">
      <dgm:prSet/>
      <dgm:spPr/>
      <dgm:t>
        <a:bodyPr/>
        <a:lstStyle/>
        <a:p>
          <a:endParaRPr lang="es-CO"/>
        </a:p>
      </dgm:t>
    </dgm:pt>
    <dgm:pt modelId="{90E593B8-7B61-4EC2-8213-9CC643751EB1}" type="sibTrans" cxnId="{4FD9A70A-4DEE-494F-AEFC-40A4BD3BA5DC}">
      <dgm:prSet/>
      <dgm:spPr/>
      <dgm:t>
        <a:bodyPr/>
        <a:lstStyle/>
        <a:p>
          <a:endParaRPr lang="es-CO"/>
        </a:p>
      </dgm:t>
    </dgm:pt>
    <dgm:pt modelId="{0A017947-D8CE-419F-B3E4-E1418D3276B7}">
      <dgm:prSet phldrT="[Texto]"/>
      <dgm:spPr/>
      <dgm:t>
        <a:bodyPr/>
        <a:lstStyle/>
        <a:p>
          <a:pPr>
            <a:buFont typeface="Symbol" panose="05050102010706020507" pitchFamily="18" charset="2"/>
            <a:buChar char=""/>
          </a:pPr>
          <a:r>
            <a:rPr lang="es-ES" b="1" dirty="0"/>
            <a:t>Usuarios notificados por las asociaciones de usuarios como casos presuntivos.</a:t>
          </a:r>
          <a:endParaRPr lang="es-CO" b="1" dirty="0"/>
        </a:p>
      </dgm:t>
    </dgm:pt>
    <dgm:pt modelId="{CFFEA055-77B1-40D5-A0A8-3903EBCEE426}" type="parTrans" cxnId="{56AC5020-3F79-4E12-8BF6-A61193E30749}">
      <dgm:prSet/>
      <dgm:spPr/>
      <dgm:t>
        <a:bodyPr/>
        <a:lstStyle/>
        <a:p>
          <a:endParaRPr lang="es-CO"/>
        </a:p>
      </dgm:t>
    </dgm:pt>
    <dgm:pt modelId="{CB6E0F77-1ED6-4539-B265-AE56FDEA214D}" type="sibTrans" cxnId="{56AC5020-3F79-4E12-8BF6-A61193E30749}">
      <dgm:prSet/>
      <dgm:spPr/>
      <dgm:t>
        <a:bodyPr/>
        <a:lstStyle/>
        <a:p>
          <a:endParaRPr lang="es-CO"/>
        </a:p>
      </dgm:t>
    </dgm:pt>
    <dgm:pt modelId="{33525C97-F1AD-4BEC-BBF6-A9850E64586D}">
      <dgm:prSet phldrT="[Texto]"/>
      <dgm:spPr/>
      <dgm:t>
        <a:bodyPr/>
        <a:lstStyle/>
        <a:p>
          <a:pPr>
            <a:buFont typeface="Symbol" panose="05050102010706020507" pitchFamily="18" charset="2"/>
            <a:buChar char=""/>
          </a:pPr>
          <a:r>
            <a:rPr lang="es-ES" b="1" dirty="0"/>
            <a:t> Usuarios que en las EAPB en autorizaciones se encuentren con diagnósticos relacionados. </a:t>
          </a:r>
          <a:endParaRPr lang="es-CO" b="1" dirty="0"/>
        </a:p>
      </dgm:t>
    </dgm:pt>
    <dgm:pt modelId="{7946CA56-CA8E-48AB-A324-758374659567}" type="parTrans" cxnId="{D6DDDD4A-CAA3-4B0A-B4A3-A8259F0E7E7C}">
      <dgm:prSet/>
      <dgm:spPr/>
      <dgm:t>
        <a:bodyPr/>
        <a:lstStyle/>
        <a:p>
          <a:endParaRPr lang="es-CO"/>
        </a:p>
      </dgm:t>
    </dgm:pt>
    <dgm:pt modelId="{1FCC9ECF-0AD5-45D8-9AF9-EB3DAA2A92F8}" type="sibTrans" cxnId="{D6DDDD4A-CAA3-4B0A-B4A3-A8259F0E7E7C}">
      <dgm:prSet/>
      <dgm:spPr/>
      <dgm:t>
        <a:bodyPr/>
        <a:lstStyle/>
        <a:p>
          <a:endParaRPr lang="es-CO"/>
        </a:p>
      </dgm:t>
    </dgm:pt>
    <dgm:pt modelId="{FF5BBC0E-58B5-42CA-A210-20C84535EC06}">
      <dgm:prSet phldrT="[Texto]"/>
      <dgm:spPr/>
      <dgm:t>
        <a:bodyPr/>
        <a:lstStyle/>
        <a:p>
          <a:pPr>
            <a:buFont typeface="Symbol" panose="05050102010706020507" pitchFamily="18" charset="2"/>
            <a:buChar char=""/>
          </a:pPr>
          <a:r>
            <a:rPr lang="es-ES" b="1" dirty="0"/>
            <a:t>Usuarios notificados por los prestadores de servicios, que en registros de HC pueden tener la patologia y/o ya cuentan con prueba confirmatoria.</a:t>
          </a:r>
          <a:endParaRPr lang="es-CO" b="1" dirty="0"/>
        </a:p>
      </dgm:t>
    </dgm:pt>
    <dgm:pt modelId="{79DAECC4-6336-4631-B690-B91944F8F131}" type="parTrans" cxnId="{4A11BA0E-DF4D-42CA-A641-9F5B0C24F899}">
      <dgm:prSet/>
      <dgm:spPr/>
      <dgm:t>
        <a:bodyPr/>
        <a:lstStyle/>
        <a:p>
          <a:endParaRPr lang="es-CO"/>
        </a:p>
      </dgm:t>
    </dgm:pt>
    <dgm:pt modelId="{6BC7729E-3FD6-4D8A-8B7F-243878FC0F7E}" type="sibTrans" cxnId="{4A11BA0E-DF4D-42CA-A641-9F5B0C24F899}">
      <dgm:prSet/>
      <dgm:spPr/>
      <dgm:t>
        <a:bodyPr/>
        <a:lstStyle/>
        <a:p>
          <a:endParaRPr lang="es-CO"/>
        </a:p>
      </dgm:t>
    </dgm:pt>
    <dgm:pt modelId="{9CB85EC7-C7C4-47C8-A65E-0DD0E5F6A9E7}">
      <dgm:prSet phldrT="[Texto]"/>
      <dgm:spPr/>
      <dgm:t>
        <a:bodyPr/>
        <a:lstStyle/>
        <a:p>
          <a:pPr>
            <a:buFont typeface="Symbol" panose="05050102010706020507" pitchFamily="18" charset="2"/>
            <a:buChar char=""/>
          </a:pPr>
          <a:r>
            <a:rPr lang="es-ES" b="1" dirty="0"/>
            <a:t>Usuarios notificados por las asociaciones de usuarios como casos presuntivos</a:t>
          </a:r>
          <a:endParaRPr lang="es-CO" b="1" dirty="0"/>
        </a:p>
      </dgm:t>
    </dgm:pt>
    <dgm:pt modelId="{2AE87C1A-4944-4333-B929-5E70BB6BEA18}" type="parTrans" cxnId="{AD150C9E-729B-4A7B-A27E-07EC6651F83D}">
      <dgm:prSet/>
      <dgm:spPr/>
      <dgm:t>
        <a:bodyPr/>
        <a:lstStyle/>
        <a:p>
          <a:endParaRPr lang="es-CO"/>
        </a:p>
      </dgm:t>
    </dgm:pt>
    <dgm:pt modelId="{1AD625E7-8402-45C8-8F1C-CF204DB74CDC}" type="sibTrans" cxnId="{AD150C9E-729B-4A7B-A27E-07EC6651F83D}">
      <dgm:prSet/>
      <dgm:spPr/>
      <dgm:t>
        <a:bodyPr/>
        <a:lstStyle/>
        <a:p>
          <a:endParaRPr lang="es-CO"/>
        </a:p>
      </dgm:t>
    </dgm:pt>
    <dgm:pt modelId="{838B8008-88DF-4CC3-81B6-273783598189}" type="pres">
      <dgm:prSet presAssocID="{3D9245FF-4702-4F37-A2D7-D83BA6BDC1A9}" presName="diagram" presStyleCnt="0">
        <dgm:presLayoutVars>
          <dgm:dir/>
          <dgm:resizeHandles val="exact"/>
        </dgm:presLayoutVars>
      </dgm:prSet>
      <dgm:spPr/>
      <dgm:t>
        <a:bodyPr/>
        <a:lstStyle/>
        <a:p>
          <a:endParaRPr lang="es-ES"/>
        </a:p>
      </dgm:t>
    </dgm:pt>
    <dgm:pt modelId="{3428000C-0158-4C9E-A263-6F59BF4EE2A5}" type="pres">
      <dgm:prSet presAssocID="{AC2B0EF1-59E9-4504-868C-7C7F21AA7F1E}" presName="node" presStyleLbl="node1" presStyleIdx="0" presStyleCnt="5">
        <dgm:presLayoutVars>
          <dgm:bulletEnabled val="1"/>
        </dgm:presLayoutVars>
      </dgm:prSet>
      <dgm:spPr/>
      <dgm:t>
        <a:bodyPr/>
        <a:lstStyle/>
        <a:p>
          <a:endParaRPr lang="es-ES"/>
        </a:p>
      </dgm:t>
    </dgm:pt>
    <dgm:pt modelId="{21C09E61-FB82-4CAC-9741-20F52B9EDB9D}" type="pres">
      <dgm:prSet presAssocID="{90E593B8-7B61-4EC2-8213-9CC643751EB1}" presName="sibTrans" presStyleCnt="0"/>
      <dgm:spPr/>
    </dgm:pt>
    <dgm:pt modelId="{C7D09625-BCFE-4FD0-8BF5-4DA7CA769422}" type="pres">
      <dgm:prSet presAssocID="{0A017947-D8CE-419F-B3E4-E1418D3276B7}" presName="node" presStyleLbl="node1" presStyleIdx="1" presStyleCnt="5">
        <dgm:presLayoutVars>
          <dgm:bulletEnabled val="1"/>
        </dgm:presLayoutVars>
      </dgm:prSet>
      <dgm:spPr/>
      <dgm:t>
        <a:bodyPr/>
        <a:lstStyle/>
        <a:p>
          <a:endParaRPr lang="es-ES"/>
        </a:p>
      </dgm:t>
    </dgm:pt>
    <dgm:pt modelId="{8150030A-7DCC-4CAA-A9CE-0E6B0B04EA94}" type="pres">
      <dgm:prSet presAssocID="{CB6E0F77-1ED6-4539-B265-AE56FDEA214D}" presName="sibTrans" presStyleCnt="0"/>
      <dgm:spPr/>
    </dgm:pt>
    <dgm:pt modelId="{4D1904A6-3E2F-4109-BBA1-9F27836444FD}" type="pres">
      <dgm:prSet presAssocID="{33525C97-F1AD-4BEC-BBF6-A9850E64586D}" presName="node" presStyleLbl="node1" presStyleIdx="2" presStyleCnt="5">
        <dgm:presLayoutVars>
          <dgm:bulletEnabled val="1"/>
        </dgm:presLayoutVars>
      </dgm:prSet>
      <dgm:spPr/>
      <dgm:t>
        <a:bodyPr/>
        <a:lstStyle/>
        <a:p>
          <a:endParaRPr lang="es-ES"/>
        </a:p>
      </dgm:t>
    </dgm:pt>
    <dgm:pt modelId="{58E5146B-4BED-451D-9337-AA0882EE0F88}" type="pres">
      <dgm:prSet presAssocID="{1FCC9ECF-0AD5-45D8-9AF9-EB3DAA2A92F8}" presName="sibTrans" presStyleCnt="0"/>
      <dgm:spPr/>
    </dgm:pt>
    <dgm:pt modelId="{00721C4C-F979-4803-866E-53EC6CD987C2}" type="pres">
      <dgm:prSet presAssocID="{9CB85EC7-C7C4-47C8-A65E-0DD0E5F6A9E7}" presName="node" presStyleLbl="node1" presStyleIdx="3" presStyleCnt="5">
        <dgm:presLayoutVars>
          <dgm:bulletEnabled val="1"/>
        </dgm:presLayoutVars>
      </dgm:prSet>
      <dgm:spPr/>
      <dgm:t>
        <a:bodyPr/>
        <a:lstStyle/>
        <a:p>
          <a:endParaRPr lang="es-ES"/>
        </a:p>
      </dgm:t>
    </dgm:pt>
    <dgm:pt modelId="{7F2B7572-390C-4C6F-A724-6514F19ED6CC}" type="pres">
      <dgm:prSet presAssocID="{1AD625E7-8402-45C8-8F1C-CF204DB74CDC}" presName="sibTrans" presStyleCnt="0"/>
      <dgm:spPr/>
    </dgm:pt>
    <dgm:pt modelId="{069201FC-5E4E-4DA5-BAB6-DDBA1865FF7D}" type="pres">
      <dgm:prSet presAssocID="{FF5BBC0E-58B5-42CA-A210-20C84535EC06}" presName="node" presStyleLbl="node1" presStyleIdx="4" presStyleCnt="5">
        <dgm:presLayoutVars>
          <dgm:bulletEnabled val="1"/>
        </dgm:presLayoutVars>
      </dgm:prSet>
      <dgm:spPr/>
      <dgm:t>
        <a:bodyPr/>
        <a:lstStyle/>
        <a:p>
          <a:endParaRPr lang="es-ES"/>
        </a:p>
      </dgm:t>
    </dgm:pt>
  </dgm:ptLst>
  <dgm:cxnLst>
    <dgm:cxn modelId="{EB8968CF-B485-4689-9DF1-4E66CCDCDBA8}" type="presOf" srcId="{9CB85EC7-C7C4-47C8-A65E-0DD0E5F6A9E7}" destId="{00721C4C-F979-4803-866E-53EC6CD987C2}" srcOrd="0" destOrd="0" presId="urn:microsoft.com/office/officeart/2005/8/layout/default"/>
    <dgm:cxn modelId="{56AC5020-3F79-4E12-8BF6-A61193E30749}" srcId="{3D9245FF-4702-4F37-A2D7-D83BA6BDC1A9}" destId="{0A017947-D8CE-419F-B3E4-E1418D3276B7}" srcOrd="1" destOrd="0" parTransId="{CFFEA055-77B1-40D5-A0A8-3903EBCEE426}" sibTransId="{CB6E0F77-1ED6-4539-B265-AE56FDEA214D}"/>
    <dgm:cxn modelId="{D6DDDD4A-CAA3-4B0A-B4A3-A8259F0E7E7C}" srcId="{3D9245FF-4702-4F37-A2D7-D83BA6BDC1A9}" destId="{33525C97-F1AD-4BEC-BBF6-A9850E64586D}" srcOrd="2" destOrd="0" parTransId="{7946CA56-CA8E-48AB-A324-758374659567}" sibTransId="{1FCC9ECF-0AD5-45D8-9AF9-EB3DAA2A92F8}"/>
    <dgm:cxn modelId="{EBF6674F-63C4-4372-BB5E-443292BDA045}" type="presOf" srcId="{FF5BBC0E-58B5-42CA-A210-20C84535EC06}" destId="{069201FC-5E4E-4DA5-BAB6-DDBA1865FF7D}" srcOrd="0" destOrd="0" presId="urn:microsoft.com/office/officeart/2005/8/layout/default"/>
    <dgm:cxn modelId="{BA2FCDAF-F532-429C-B9F4-76DFA37D80D3}" type="presOf" srcId="{0A017947-D8CE-419F-B3E4-E1418D3276B7}" destId="{C7D09625-BCFE-4FD0-8BF5-4DA7CA769422}" srcOrd="0" destOrd="0" presId="urn:microsoft.com/office/officeart/2005/8/layout/default"/>
    <dgm:cxn modelId="{4A11BA0E-DF4D-42CA-A641-9F5B0C24F899}" srcId="{3D9245FF-4702-4F37-A2D7-D83BA6BDC1A9}" destId="{FF5BBC0E-58B5-42CA-A210-20C84535EC06}" srcOrd="4" destOrd="0" parTransId="{79DAECC4-6336-4631-B690-B91944F8F131}" sibTransId="{6BC7729E-3FD6-4D8A-8B7F-243878FC0F7E}"/>
    <dgm:cxn modelId="{A1C9080F-9DCC-402F-B5AD-D5F35D07511A}" type="presOf" srcId="{AC2B0EF1-59E9-4504-868C-7C7F21AA7F1E}" destId="{3428000C-0158-4C9E-A263-6F59BF4EE2A5}" srcOrd="0" destOrd="0" presId="urn:microsoft.com/office/officeart/2005/8/layout/default"/>
    <dgm:cxn modelId="{7762FDF0-4B83-477B-B20F-8FE1783A50D9}" type="presOf" srcId="{3D9245FF-4702-4F37-A2D7-D83BA6BDC1A9}" destId="{838B8008-88DF-4CC3-81B6-273783598189}" srcOrd="0" destOrd="0" presId="urn:microsoft.com/office/officeart/2005/8/layout/default"/>
    <dgm:cxn modelId="{AD150C9E-729B-4A7B-A27E-07EC6651F83D}" srcId="{3D9245FF-4702-4F37-A2D7-D83BA6BDC1A9}" destId="{9CB85EC7-C7C4-47C8-A65E-0DD0E5F6A9E7}" srcOrd="3" destOrd="0" parTransId="{2AE87C1A-4944-4333-B929-5E70BB6BEA18}" sibTransId="{1AD625E7-8402-45C8-8F1C-CF204DB74CDC}"/>
    <dgm:cxn modelId="{4FD9A70A-4DEE-494F-AEFC-40A4BD3BA5DC}" srcId="{3D9245FF-4702-4F37-A2D7-D83BA6BDC1A9}" destId="{AC2B0EF1-59E9-4504-868C-7C7F21AA7F1E}" srcOrd="0" destOrd="0" parTransId="{9DB28421-8B00-4381-8CA1-35B0BAB66CDE}" sibTransId="{90E593B8-7B61-4EC2-8213-9CC643751EB1}"/>
    <dgm:cxn modelId="{E489E690-606A-484F-AF79-412EA7CCEB9C}" type="presOf" srcId="{33525C97-F1AD-4BEC-BBF6-A9850E64586D}" destId="{4D1904A6-3E2F-4109-BBA1-9F27836444FD}" srcOrd="0" destOrd="0" presId="urn:microsoft.com/office/officeart/2005/8/layout/default"/>
    <dgm:cxn modelId="{AD2A1B64-B9FD-4E0E-80DF-C564F37421D5}" type="presParOf" srcId="{838B8008-88DF-4CC3-81B6-273783598189}" destId="{3428000C-0158-4C9E-A263-6F59BF4EE2A5}" srcOrd="0" destOrd="0" presId="urn:microsoft.com/office/officeart/2005/8/layout/default"/>
    <dgm:cxn modelId="{AE4B073C-CE53-4A66-8CD7-C95DA62E0FDD}" type="presParOf" srcId="{838B8008-88DF-4CC3-81B6-273783598189}" destId="{21C09E61-FB82-4CAC-9741-20F52B9EDB9D}" srcOrd="1" destOrd="0" presId="urn:microsoft.com/office/officeart/2005/8/layout/default"/>
    <dgm:cxn modelId="{FD61C987-E6B8-42D0-BA05-9A117E5FB9D9}" type="presParOf" srcId="{838B8008-88DF-4CC3-81B6-273783598189}" destId="{C7D09625-BCFE-4FD0-8BF5-4DA7CA769422}" srcOrd="2" destOrd="0" presId="urn:microsoft.com/office/officeart/2005/8/layout/default"/>
    <dgm:cxn modelId="{10EE0EE7-16E8-4385-83D4-4A0B69791D4F}" type="presParOf" srcId="{838B8008-88DF-4CC3-81B6-273783598189}" destId="{8150030A-7DCC-4CAA-A9CE-0E6B0B04EA94}" srcOrd="3" destOrd="0" presId="urn:microsoft.com/office/officeart/2005/8/layout/default"/>
    <dgm:cxn modelId="{69036B46-6120-4681-AFCE-3A4BBC491399}" type="presParOf" srcId="{838B8008-88DF-4CC3-81B6-273783598189}" destId="{4D1904A6-3E2F-4109-BBA1-9F27836444FD}" srcOrd="4" destOrd="0" presId="urn:microsoft.com/office/officeart/2005/8/layout/default"/>
    <dgm:cxn modelId="{4B48CC0F-A295-4DE7-BF46-516170B085A5}" type="presParOf" srcId="{838B8008-88DF-4CC3-81B6-273783598189}" destId="{58E5146B-4BED-451D-9337-AA0882EE0F88}" srcOrd="5" destOrd="0" presId="urn:microsoft.com/office/officeart/2005/8/layout/default"/>
    <dgm:cxn modelId="{38C39357-3FD8-4588-AE9E-1001EFC13D5A}" type="presParOf" srcId="{838B8008-88DF-4CC3-81B6-273783598189}" destId="{00721C4C-F979-4803-866E-53EC6CD987C2}" srcOrd="6" destOrd="0" presId="urn:microsoft.com/office/officeart/2005/8/layout/default"/>
    <dgm:cxn modelId="{7A9B9101-CEE4-4029-BB33-84CF591BC1C2}" type="presParOf" srcId="{838B8008-88DF-4CC3-81B6-273783598189}" destId="{7F2B7572-390C-4C6F-A724-6514F19ED6CC}" srcOrd="7" destOrd="0" presId="urn:microsoft.com/office/officeart/2005/8/layout/default"/>
    <dgm:cxn modelId="{E1D05A69-80C9-41E1-8232-DDCBB368342F}" type="presParOf" srcId="{838B8008-88DF-4CC3-81B6-273783598189}" destId="{069201FC-5E4E-4DA5-BAB6-DDBA1865FF7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1D6E570-13F7-400D-B842-DCBE190D8D9A}"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s-CO"/>
        </a:p>
      </dgm:t>
    </dgm:pt>
    <dgm:pt modelId="{67A21562-E9CD-43C9-BC49-CFFBCC702C15}">
      <dgm:prSet phldrT="[Texto]" custT="1"/>
      <dgm:spPr/>
      <dgm:t>
        <a:bodyPr/>
        <a:lstStyle/>
        <a:p>
          <a:r>
            <a:rPr lang="es-CO" sz="1800" b="1" dirty="0">
              <a:latin typeface="+mn-lt"/>
            </a:rPr>
            <a:t>ATRIBUTOS DE CALIDAD</a:t>
          </a:r>
        </a:p>
      </dgm:t>
    </dgm:pt>
    <dgm:pt modelId="{7E7AA08A-AE36-4D7F-BC4E-59C779E8DDBC}" type="parTrans" cxnId="{32D09A96-0CAB-4A52-A5B8-92378E69C87E}">
      <dgm:prSet/>
      <dgm:spPr/>
      <dgm:t>
        <a:bodyPr/>
        <a:lstStyle/>
        <a:p>
          <a:endParaRPr lang="es-CO" sz="1800">
            <a:latin typeface="+mn-lt"/>
          </a:endParaRPr>
        </a:p>
      </dgm:t>
    </dgm:pt>
    <dgm:pt modelId="{469BF144-F27C-4772-8000-FCD1690483B6}" type="sibTrans" cxnId="{32D09A96-0CAB-4A52-A5B8-92378E69C87E}">
      <dgm:prSet/>
      <dgm:spPr/>
      <dgm:t>
        <a:bodyPr/>
        <a:lstStyle/>
        <a:p>
          <a:endParaRPr lang="es-CO" sz="1800">
            <a:latin typeface="+mn-lt"/>
          </a:endParaRPr>
        </a:p>
      </dgm:t>
    </dgm:pt>
    <dgm:pt modelId="{76FA843E-C2BD-442E-A969-F23FF55CBDDE}">
      <dgm:prSet phldrT="[Texto]" custT="1"/>
      <dgm:spPr/>
      <dgm:t>
        <a:bodyPr/>
        <a:lstStyle/>
        <a:p>
          <a:pPr>
            <a:lnSpc>
              <a:spcPct val="100000"/>
            </a:lnSpc>
          </a:pPr>
          <a:r>
            <a:rPr lang="es-ES" sz="1700" b="1" u="sng" dirty="0">
              <a:solidFill>
                <a:schemeClr val="bg2">
                  <a:lumMod val="40000"/>
                  <a:lumOff val="60000"/>
                </a:schemeClr>
              </a:solidFill>
              <a:latin typeface="+mn-lt"/>
            </a:rPr>
            <a:t>Accesibilidad: </a:t>
          </a:r>
          <a:r>
            <a:rPr lang="es-ES" sz="1700" b="0" dirty="0">
              <a:solidFill>
                <a:srgbClr val="002060"/>
              </a:solidFill>
              <a:latin typeface="+mn-lt"/>
            </a:rPr>
            <a:t>Posibilidad que tiene el Usuario para utilizar los servicios de salud. </a:t>
          </a:r>
          <a:endParaRPr lang="es-CO" sz="1700" b="0" dirty="0">
            <a:solidFill>
              <a:srgbClr val="002060"/>
            </a:solidFill>
            <a:latin typeface="+mn-lt"/>
          </a:endParaRPr>
        </a:p>
      </dgm:t>
    </dgm:pt>
    <dgm:pt modelId="{926440FC-D4A3-4385-97F2-569A9929CCD7}" type="parTrans" cxnId="{C8A5EFDB-B31A-469D-9D30-FC754CF36717}">
      <dgm:prSet/>
      <dgm:spPr/>
      <dgm:t>
        <a:bodyPr/>
        <a:lstStyle/>
        <a:p>
          <a:endParaRPr lang="es-CO" sz="1800">
            <a:latin typeface="+mn-lt"/>
          </a:endParaRPr>
        </a:p>
      </dgm:t>
    </dgm:pt>
    <dgm:pt modelId="{53346388-EC4B-442D-8E70-0EC30CF205AD}" type="sibTrans" cxnId="{C8A5EFDB-B31A-469D-9D30-FC754CF36717}">
      <dgm:prSet/>
      <dgm:spPr/>
      <dgm:t>
        <a:bodyPr/>
        <a:lstStyle/>
        <a:p>
          <a:endParaRPr lang="es-CO" sz="1800">
            <a:latin typeface="+mn-lt"/>
          </a:endParaRPr>
        </a:p>
      </dgm:t>
    </dgm:pt>
    <dgm:pt modelId="{7EA1BFBF-8B0C-4035-AF6D-59F465C3B2EF}">
      <dgm:prSet custT="1"/>
      <dgm:spPr/>
      <dgm:t>
        <a:bodyPr/>
        <a:lstStyle/>
        <a:p>
          <a:pPr>
            <a:lnSpc>
              <a:spcPct val="100000"/>
            </a:lnSpc>
          </a:pPr>
          <a:r>
            <a:rPr lang="es-ES" sz="1700" b="1" u="sng" dirty="0">
              <a:solidFill>
                <a:schemeClr val="tx2">
                  <a:lumMod val="90000"/>
                </a:schemeClr>
              </a:solidFill>
              <a:latin typeface="+mn-lt"/>
            </a:rPr>
            <a:t>Oportunidad: </a:t>
          </a:r>
          <a:r>
            <a:rPr lang="es-ES" sz="1700" b="0" dirty="0">
              <a:solidFill>
                <a:srgbClr val="002060"/>
              </a:solidFill>
              <a:latin typeface="+mn-lt"/>
            </a:rPr>
            <a:t>Posibilidad que tiene el Usuario de obtener los servicios que requiere sin que se presenten retrasos que pongan en riesgo su vida o su salud. </a:t>
          </a:r>
          <a:endParaRPr lang="es-CO" sz="1700" b="0" dirty="0">
            <a:solidFill>
              <a:srgbClr val="002060"/>
            </a:solidFill>
            <a:latin typeface="+mn-lt"/>
          </a:endParaRPr>
        </a:p>
      </dgm:t>
    </dgm:pt>
    <dgm:pt modelId="{349569A9-4347-4B59-BFDA-63EAD5C19CF1}" type="parTrans" cxnId="{45764906-7798-499A-931C-9F4FC1B5F462}">
      <dgm:prSet/>
      <dgm:spPr/>
      <dgm:t>
        <a:bodyPr/>
        <a:lstStyle/>
        <a:p>
          <a:endParaRPr lang="es-CO" sz="1800">
            <a:latin typeface="+mn-lt"/>
          </a:endParaRPr>
        </a:p>
      </dgm:t>
    </dgm:pt>
    <dgm:pt modelId="{81D498ED-0499-4D98-80F5-EF0502367FDE}" type="sibTrans" cxnId="{45764906-7798-499A-931C-9F4FC1B5F462}">
      <dgm:prSet/>
      <dgm:spPr/>
      <dgm:t>
        <a:bodyPr/>
        <a:lstStyle/>
        <a:p>
          <a:endParaRPr lang="es-CO" sz="1800">
            <a:latin typeface="+mn-lt"/>
          </a:endParaRPr>
        </a:p>
      </dgm:t>
    </dgm:pt>
    <dgm:pt modelId="{1090693B-70BF-4FC9-BD11-FB33B5AFC71F}">
      <dgm:prSet custT="1"/>
      <dgm:spPr/>
      <dgm:t>
        <a:bodyPr/>
        <a:lstStyle/>
        <a:p>
          <a:pPr>
            <a:lnSpc>
              <a:spcPct val="100000"/>
            </a:lnSpc>
          </a:pPr>
          <a:r>
            <a:rPr lang="es-ES" sz="1700" b="1" u="sng" dirty="0">
              <a:solidFill>
                <a:schemeClr val="tx2">
                  <a:lumMod val="75000"/>
                </a:schemeClr>
              </a:solidFill>
              <a:latin typeface="+mn-lt"/>
            </a:rPr>
            <a:t>Seguridad:</a:t>
          </a:r>
          <a:r>
            <a:rPr lang="es-ES" sz="1700" b="1" dirty="0">
              <a:solidFill>
                <a:schemeClr val="tx2">
                  <a:lumMod val="75000"/>
                </a:schemeClr>
              </a:solidFill>
              <a:latin typeface="+mn-lt"/>
            </a:rPr>
            <a:t> </a:t>
          </a:r>
          <a:r>
            <a:rPr lang="es-ES" sz="1700" b="0" dirty="0">
              <a:solidFill>
                <a:srgbClr val="002060"/>
              </a:solidFill>
              <a:latin typeface="+mn-lt"/>
            </a:rPr>
            <a:t>Conjunto de elementos estructurales, procesos, instrumentos y metodología que minimizan el riesgo de sufrir eventos adversos durante la atención. </a:t>
          </a:r>
          <a:endParaRPr lang="es-CO" sz="1700" b="0" dirty="0">
            <a:solidFill>
              <a:srgbClr val="002060"/>
            </a:solidFill>
            <a:latin typeface="+mn-lt"/>
          </a:endParaRPr>
        </a:p>
      </dgm:t>
    </dgm:pt>
    <dgm:pt modelId="{D75562E4-03D9-4CAE-B520-E70EB802DAEE}" type="parTrans" cxnId="{4D7FFA02-106E-400B-9EF0-4835DF74E57B}">
      <dgm:prSet/>
      <dgm:spPr/>
      <dgm:t>
        <a:bodyPr/>
        <a:lstStyle/>
        <a:p>
          <a:endParaRPr lang="es-CO" sz="1800">
            <a:latin typeface="+mn-lt"/>
          </a:endParaRPr>
        </a:p>
      </dgm:t>
    </dgm:pt>
    <dgm:pt modelId="{8FC24D77-FF35-4241-B5E0-F1C1F803B9C6}" type="sibTrans" cxnId="{4D7FFA02-106E-400B-9EF0-4835DF74E57B}">
      <dgm:prSet/>
      <dgm:spPr/>
      <dgm:t>
        <a:bodyPr/>
        <a:lstStyle/>
        <a:p>
          <a:endParaRPr lang="es-CO" sz="1800">
            <a:latin typeface="+mn-lt"/>
          </a:endParaRPr>
        </a:p>
      </dgm:t>
    </dgm:pt>
    <dgm:pt modelId="{3B838F86-0E20-4AE4-98FF-859F7B1B133F}">
      <dgm:prSet custT="1"/>
      <dgm:spPr/>
      <dgm:t>
        <a:bodyPr/>
        <a:lstStyle/>
        <a:p>
          <a:pPr>
            <a:lnSpc>
              <a:spcPct val="100000"/>
            </a:lnSpc>
          </a:pPr>
          <a:r>
            <a:rPr lang="es-ES" sz="1700" b="1" u="sng" dirty="0">
              <a:solidFill>
                <a:schemeClr val="tx2">
                  <a:lumMod val="50000"/>
                </a:schemeClr>
              </a:solidFill>
              <a:latin typeface="+mn-lt"/>
            </a:rPr>
            <a:t>Pertinencia:</a:t>
          </a:r>
          <a:r>
            <a:rPr lang="es-ES" sz="1700" b="0" u="sng" dirty="0">
              <a:solidFill>
                <a:schemeClr val="tx2">
                  <a:lumMod val="50000"/>
                </a:schemeClr>
              </a:solidFill>
              <a:latin typeface="+mn-lt"/>
            </a:rPr>
            <a:t> </a:t>
          </a:r>
          <a:r>
            <a:rPr lang="es-ES" sz="1700" b="0" dirty="0">
              <a:solidFill>
                <a:srgbClr val="002060"/>
              </a:solidFill>
              <a:latin typeface="+mn-lt"/>
            </a:rPr>
            <a:t>Garantía que los usuarios reciban los servicios que requieren. </a:t>
          </a:r>
          <a:endParaRPr lang="es-CO" sz="1700" b="0" dirty="0">
            <a:solidFill>
              <a:srgbClr val="002060"/>
            </a:solidFill>
            <a:latin typeface="+mn-lt"/>
          </a:endParaRPr>
        </a:p>
      </dgm:t>
    </dgm:pt>
    <dgm:pt modelId="{DA40AF6E-D3A7-40FE-B1CC-B85F6D418C28}" type="parTrans" cxnId="{07747A2F-0BB7-4E6D-8018-56952BBE8033}">
      <dgm:prSet/>
      <dgm:spPr/>
      <dgm:t>
        <a:bodyPr/>
        <a:lstStyle/>
        <a:p>
          <a:endParaRPr lang="es-CO" sz="1800">
            <a:latin typeface="+mn-lt"/>
          </a:endParaRPr>
        </a:p>
      </dgm:t>
    </dgm:pt>
    <dgm:pt modelId="{C16B1808-C2F4-4FB6-A554-0B102BC2BF94}" type="sibTrans" cxnId="{07747A2F-0BB7-4E6D-8018-56952BBE8033}">
      <dgm:prSet/>
      <dgm:spPr/>
      <dgm:t>
        <a:bodyPr/>
        <a:lstStyle/>
        <a:p>
          <a:endParaRPr lang="es-CO" sz="1800">
            <a:latin typeface="+mn-lt"/>
          </a:endParaRPr>
        </a:p>
      </dgm:t>
    </dgm:pt>
    <dgm:pt modelId="{3AE3AE60-EC05-4479-BE93-8ACFA6C144EF}">
      <dgm:prSet custT="1"/>
      <dgm:spPr/>
      <dgm:t>
        <a:bodyPr/>
        <a:lstStyle/>
        <a:p>
          <a:pPr>
            <a:lnSpc>
              <a:spcPct val="100000"/>
            </a:lnSpc>
          </a:pPr>
          <a:r>
            <a:rPr lang="es-ES" sz="1700" b="1" u="sng" dirty="0">
              <a:solidFill>
                <a:schemeClr val="accent2"/>
              </a:solidFill>
              <a:latin typeface="+mn-lt"/>
            </a:rPr>
            <a:t>Continuidad:</a:t>
          </a:r>
          <a:r>
            <a:rPr lang="es-ES" sz="1700" b="0" u="sng" dirty="0">
              <a:solidFill>
                <a:schemeClr val="accent2"/>
              </a:solidFill>
              <a:latin typeface="+mn-lt"/>
            </a:rPr>
            <a:t> </a:t>
          </a:r>
          <a:r>
            <a:rPr lang="es-ES" sz="1700" b="0" dirty="0">
              <a:solidFill>
                <a:srgbClr val="002060"/>
              </a:solidFill>
              <a:latin typeface="+mn-lt"/>
            </a:rPr>
            <a:t>Garantía que los usuarios reciben las intervenciones requeridas mediante la secuencia lógica y racional de actividades basadas en el conocimiento científico y sin interrupciones innecesarias. </a:t>
          </a:r>
          <a:endParaRPr lang="es-CO" sz="1700" b="0" dirty="0">
            <a:solidFill>
              <a:srgbClr val="002060"/>
            </a:solidFill>
            <a:latin typeface="+mn-lt"/>
          </a:endParaRPr>
        </a:p>
      </dgm:t>
    </dgm:pt>
    <dgm:pt modelId="{1925359E-9011-4912-9B14-B377E8761159}" type="parTrans" cxnId="{40014239-DB32-4176-ACB9-B21511D8A026}">
      <dgm:prSet/>
      <dgm:spPr/>
      <dgm:t>
        <a:bodyPr/>
        <a:lstStyle/>
        <a:p>
          <a:endParaRPr lang="es-CO" sz="1800">
            <a:latin typeface="+mn-lt"/>
          </a:endParaRPr>
        </a:p>
      </dgm:t>
    </dgm:pt>
    <dgm:pt modelId="{70C9F383-F93F-46D7-991D-1CD136F9B965}" type="sibTrans" cxnId="{40014239-DB32-4176-ACB9-B21511D8A026}">
      <dgm:prSet/>
      <dgm:spPr/>
      <dgm:t>
        <a:bodyPr/>
        <a:lstStyle/>
        <a:p>
          <a:endParaRPr lang="es-CO" sz="1800">
            <a:latin typeface="+mn-lt"/>
          </a:endParaRPr>
        </a:p>
      </dgm:t>
    </dgm:pt>
    <dgm:pt modelId="{663C2A4C-B5B0-4653-9AC7-D9124EF76EE6}">
      <dgm:prSet custT="1"/>
      <dgm:spPr/>
      <dgm:t>
        <a:bodyPr/>
        <a:lstStyle/>
        <a:p>
          <a:pPr>
            <a:lnSpc>
              <a:spcPct val="100000"/>
            </a:lnSpc>
          </a:pPr>
          <a:r>
            <a:rPr lang="es-ES" sz="1700" b="1" u="sng" dirty="0">
              <a:solidFill>
                <a:schemeClr val="accent2">
                  <a:lumMod val="75000"/>
                </a:schemeClr>
              </a:solidFill>
              <a:latin typeface="+mn-lt"/>
            </a:rPr>
            <a:t>Satisfacción del Usuario: </a:t>
          </a:r>
          <a:r>
            <a:rPr lang="es-ES" sz="1700" b="0" dirty="0">
              <a:solidFill>
                <a:srgbClr val="002060"/>
              </a:solidFill>
              <a:latin typeface="+mn-lt"/>
            </a:rPr>
            <a:t>Nivel del estado de ánimo del Usuario-Paciente y su familia al comparar la atención en salud con sus expectativas.</a:t>
          </a:r>
          <a:endParaRPr lang="es-CO" sz="1700" b="0" dirty="0">
            <a:solidFill>
              <a:srgbClr val="002060"/>
            </a:solidFill>
            <a:latin typeface="+mn-lt"/>
          </a:endParaRPr>
        </a:p>
      </dgm:t>
    </dgm:pt>
    <dgm:pt modelId="{2B191934-55D8-492D-A58B-193D8995B535}" type="parTrans" cxnId="{5FA5378F-07F3-43F2-A2F0-9A52A5151383}">
      <dgm:prSet/>
      <dgm:spPr/>
      <dgm:t>
        <a:bodyPr/>
        <a:lstStyle/>
        <a:p>
          <a:endParaRPr lang="es-CO" sz="1800">
            <a:latin typeface="+mn-lt"/>
          </a:endParaRPr>
        </a:p>
      </dgm:t>
    </dgm:pt>
    <dgm:pt modelId="{B2D30D47-E9E6-4A19-95D2-262EE20E478F}" type="sibTrans" cxnId="{5FA5378F-07F3-43F2-A2F0-9A52A5151383}">
      <dgm:prSet/>
      <dgm:spPr/>
      <dgm:t>
        <a:bodyPr/>
        <a:lstStyle/>
        <a:p>
          <a:endParaRPr lang="es-CO" sz="1800">
            <a:latin typeface="+mn-lt"/>
          </a:endParaRPr>
        </a:p>
      </dgm:t>
    </dgm:pt>
    <dgm:pt modelId="{5E3C63E1-5062-4F05-99E7-3C82FEE7DC01}">
      <dgm:prSet custT="1"/>
      <dgm:spPr/>
      <dgm:t>
        <a:bodyPr/>
        <a:lstStyle/>
        <a:p>
          <a:pPr>
            <a:lnSpc>
              <a:spcPct val="100000"/>
            </a:lnSpc>
          </a:pPr>
          <a:r>
            <a:rPr lang="es-ES" sz="1700" b="1" u="sng" dirty="0">
              <a:solidFill>
                <a:schemeClr val="accent3">
                  <a:lumMod val="75000"/>
                </a:schemeClr>
              </a:solidFill>
              <a:latin typeface="+mn-lt"/>
            </a:rPr>
            <a:t>Integración Clínica</a:t>
          </a:r>
          <a:r>
            <a:rPr lang="es-ES" sz="1700" b="0" u="sng" dirty="0">
              <a:solidFill>
                <a:schemeClr val="accent3">
                  <a:lumMod val="75000"/>
                </a:schemeClr>
              </a:solidFill>
              <a:latin typeface="+mn-lt"/>
            </a:rPr>
            <a:t>: </a:t>
          </a:r>
          <a:r>
            <a:rPr lang="es-ES" sz="1700" b="0" dirty="0">
              <a:solidFill>
                <a:srgbClr val="002060"/>
              </a:solidFill>
              <a:latin typeface="+mn-lt"/>
            </a:rPr>
            <a:t>Articulación entre niveles de atención y complejidad para garantizar la continuidad en la atención.</a:t>
          </a:r>
          <a:endParaRPr lang="es-CO" sz="1700" b="0" dirty="0">
            <a:solidFill>
              <a:srgbClr val="002060"/>
            </a:solidFill>
            <a:latin typeface="+mn-lt"/>
          </a:endParaRPr>
        </a:p>
      </dgm:t>
    </dgm:pt>
    <dgm:pt modelId="{D99FE114-8215-4EB5-967D-CF9ADA064EA7}" type="parTrans" cxnId="{8011D1EC-896F-4577-AD34-896720A81B7F}">
      <dgm:prSet/>
      <dgm:spPr/>
      <dgm:t>
        <a:bodyPr/>
        <a:lstStyle/>
        <a:p>
          <a:endParaRPr lang="es-CO" sz="1800">
            <a:latin typeface="+mn-lt"/>
          </a:endParaRPr>
        </a:p>
      </dgm:t>
    </dgm:pt>
    <dgm:pt modelId="{B857320E-07F4-4C09-AAA5-0F0EC512EAFD}" type="sibTrans" cxnId="{8011D1EC-896F-4577-AD34-896720A81B7F}">
      <dgm:prSet/>
      <dgm:spPr/>
      <dgm:t>
        <a:bodyPr/>
        <a:lstStyle/>
        <a:p>
          <a:endParaRPr lang="es-CO" sz="1800">
            <a:latin typeface="+mn-lt"/>
          </a:endParaRPr>
        </a:p>
      </dgm:t>
    </dgm:pt>
    <dgm:pt modelId="{6F4326B0-7CFB-44E3-8AD1-799CC243D94D}" type="pres">
      <dgm:prSet presAssocID="{D1D6E570-13F7-400D-B842-DCBE190D8D9A}" presName="linear" presStyleCnt="0">
        <dgm:presLayoutVars>
          <dgm:dir/>
          <dgm:animLvl val="lvl"/>
          <dgm:resizeHandles val="exact"/>
        </dgm:presLayoutVars>
      </dgm:prSet>
      <dgm:spPr/>
      <dgm:t>
        <a:bodyPr/>
        <a:lstStyle/>
        <a:p>
          <a:endParaRPr lang="es-ES"/>
        </a:p>
      </dgm:t>
    </dgm:pt>
    <dgm:pt modelId="{F2585FD4-87D0-4953-9F2E-1647C4E4BB6B}" type="pres">
      <dgm:prSet presAssocID="{67A21562-E9CD-43C9-BC49-CFFBCC702C15}" presName="parentLin" presStyleCnt="0"/>
      <dgm:spPr/>
    </dgm:pt>
    <dgm:pt modelId="{1D77B05C-700B-4B42-9B13-D06CB556970E}" type="pres">
      <dgm:prSet presAssocID="{67A21562-E9CD-43C9-BC49-CFFBCC702C15}" presName="parentLeftMargin" presStyleLbl="node1" presStyleIdx="0" presStyleCnt="1"/>
      <dgm:spPr/>
      <dgm:t>
        <a:bodyPr/>
        <a:lstStyle/>
        <a:p>
          <a:endParaRPr lang="es-ES"/>
        </a:p>
      </dgm:t>
    </dgm:pt>
    <dgm:pt modelId="{0613A645-0C17-4595-8876-D01734AE023C}" type="pres">
      <dgm:prSet presAssocID="{67A21562-E9CD-43C9-BC49-CFFBCC702C15}" presName="parentText" presStyleLbl="node1" presStyleIdx="0" presStyleCnt="1" custLinFactNeighborX="-12162">
        <dgm:presLayoutVars>
          <dgm:chMax val="0"/>
          <dgm:bulletEnabled val="1"/>
        </dgm:presLayoutVars>
      </dgm:prSet>
      <dgm:spPr/>
      <dgm:t>
        <a:bodyPr/>
        <a:lstStyle/>
        <a:p>
          <a:endParaRPr lang="es-ES"/>
        </a:p>
      </dgm:t>
    </dgm:pt>
    <dgm:pt modelId="{6855B58D-C513-420B-89DD-F7925A94EF9A}" type="pres">
      <dgm:prSet presAssocID="{67A21562-E9CD-43C9-BC49-CFFBCC702C15}" presName="negativeSpace" presStyleCnt="0"/>
      <dgm:spPr/>
    </dgm:pt>
    <dgm:pt modelId="{8A9753FF-1AEF-4D57-98DB-DB801CA22740}" type="pres">
      <dgm:prSet presAssocID="{67A21562-E9CD-43C9-BC49-CFFBCC702C15}" presName="childText" presStyleLbl="conFgAcc1" presStyleIdx="0" presStyleCnt="1" custLinFactNeighborX="-252" custLinFactNeighborY="-27256">
        <dgm:presLayoutVars>
          <dgm:bulletEnabled val="1"/>
        </dgm:presLayoutVars>
      </dgm:prSet>
      <dgm:spPr/>
      <dgm:t>
        <a:bodyPr/>
        <a:lstStyle/>
        <a:p>
          <a:endParaRPr lang="es-ES"/>
        </a:p>
      </dgm:t>
    </dgm:pt>
  </dgm:ptLst>
  <dgm:cxnLst>
    <dgm:cxn modelId="{C8A5EFDB-B31A-469D-9D30-FC754CF36717}" srcId="{67A21562-E9CD-43C9-BC49-CFFBCC702C15}" destId="{76FA843E-C2BD-442E-A969-F23FF55CBDDE}" srcOrd="0" destOrd="0" parTransId="{926440FC-D4A3-4385-97F2-569A9929CCD7}" sibTransId="{53346388-EC4B-442D-8E70-0EC30CF205AD}"/>
    <dgm:cxn modelId="{5204C234-EB56-479F-818C-FC6260716C10}" type="presOf" srcId="{67A21562-E9CD-43C9-BC49-CFFBCC702C15}" destId="{0613A645-0C17-4595-8876-D01734AE023C}" srcOrd="1" destOrd="0" presId="urn:microsoft.com/office/officeart/2005/8/layout/list1"/>
    <dgm:cxn modelId="{0DE73D04-07F1-42D5-9339-E1D6DCB0DA9A}" type="presOf" srcId="{1090693B-70BF-4FC9-BD11-FB33B5AFC71F}" destId="{8A9753FF-1AEF-4D57-98DB-DB801CA22740}" srcOrd="0" destOrd="2" presId="urn:microsoft.com/office/officeart/2005/8/layout/list1"/>
    <dgm:cxn modelId="{32D09A96-0CAB-4A52-A5B8-92378E69C87E}" srcId="{D1D6E570-13F7-400D-B842-DCBE190D8D9A}" destId="{67A21562-E9CD-43C9-BC49-CFFBCC702C15}" srcOrd="0" destOrd="0" parTransId="{7E7AA08A-AE36-4D7F-BC4E-59C779E8DDBC}" sibTransId="{469BF144-F27C-4772-8000-FCD1690483B6}"/>
    <dgm:cxn modelId="{5FA5378F-07F3-43F2-A2F0-9A52A5151383}" srcId="{67A21562-E9CD-43C9-BC49-CFFBCC702C15}" destId="{663C2A4C-B5B0-4653-9AC7-D9124EF76EE6}" srcOrd="5" destOrd="0" parTransId="{2B191934-55D8-492D-A58B-193D8995B535}" sibTransId="{B2D30D47-E9E6-4A19-95D2-262EE20E478F}"/>
    <dgm:cxn modelId="{40014239-DB32-4176-ACB9-B21511D8A026}" srcId="{67A21562-E9CD-43C9-BC49-CFFBCC702C15}" destId="{3AE3AE60-EC05-4479-BE93-8ACFA6C144EF}" srcOrd="4" destOrd="0" parTransId="{1925359E-9011-4912-9B14-B377E8761159}" sibTransId="{70C9F383-F93F-46D7-991D-1CD136F9B965}"/>
    <dgm:cxn modelId="{DED3C5E5-B383-49AE-82DF-599DB44C691C}" type="presOf" srcId="{3AE3AE60-EC05-4479-BE93-8ACFA6C144EF}" destId="{8A9753FF-1AEF-4D57-98DB-DB801CA22740}" srcOrd="0" destOrd="4" presId="urn:microsoft.com/office/officeart/2005/8/layout/list1"/>
    <dgm:cxn modelId="{E711E416-31F1-47D1-B444-C1376637C9CC}" type="presOf" srcId="{663C2A4C-B5B0-4653-9AC7-D9124EF76EE6}" destId="{8A9753FF-1AEF-4D57-98DB-DB801CA22740}" srcOrd="0" destOrd="5" presId="urn:microsoft.com/office/officeart/2005/8/layout/list1"/>
    <dgm:cxn modelId="{8011D1EC-896F-4577-AD34-896720A81B7F}" srcId="{67A21562-E9CD-43C9-BC49-CFFBCC702C15}" destId="{5E3C63E1-5062-4F05-99E7-3C82FEE7DC01}" srcOrd="6" destOrd="0" parTransId="{D99FE114-8215-4EB5-967D-CF9ADA064EA7}" sibTransId="{B857320E-07F4-4C09-AAA5-0F0EC512EAFD}"/>
    <dgm:cxn modelId="{74B3278E-7D4C-4C13-B58C-8B66C545F3B7}" type="presOf" srcId="{D1D6E570-13F7-400D-B842-DCBE190D8D9A}" destId="{6F4326B0-7CFB-44E3-8AD1-799CC243D94D}" srcOrd="0" destOrd="0" presId="urn:microsoft.com/office/officeart/2005/8/layout/list1"/>
    <dgm:cxn modelId="{949106A8-1F9D-435A-920F-384F4DEABAA8}" type="presOf" srcId="{7EA1BFBF-8B0C-4035-AF6D-59F465C3B2EF}" destId="{8A9753FF-1AEF-4D57-98DB-DB801CA22740}" srcOrd="0" destOrd="1" presId="urn:microsoft.com/office/officeart/2005/8/layout/list1"/>
    <dgm:cxn modelId="{D2724E9F-B98D-4A27-A0C2-34703D98A349}" type="presOf" srcId="{67A21562-E9CD-43C9-BC49-CFFBCC702C15}" destId="{1D77B05C-700B-4B42-9B13-D06CB556970E}" srcOrd="0" destOrd="0" presId="urn:microsoft.com/office/officeart/2005/8/layout/list1"/>
    <dgm:cxn modelId="{87B1A3A9-9081-4178-93E8-B5507CA7853A}" type="presOf" srcId="{5E3C63E1-5062-4F05-99E7-3C82FEE7DC01}" destId="{8A9753FF-1AEF-4D57-98DB-DB801CA22740}" srcOrd="0" destOrd="6" presId="urn:microsoft.com/office/officeart/2005/8/layout/list1"/>
    <dgm:cxn modelId="{45764906-7798-499A-931C-9F4FC1B5F462}" srcId="{67A21562-E9CD-43C9-BC49-CFFBCC702C15}" destId="{7EA1BFBF-8B0C-4035-AF6D-59F465C3B2EF}" srcOrd="1" destOrd="0" parTransId="{349569A9-4347-4B59-BFDA-63EAD5C19CF1}" sibTransId="{81D498ED-0499-4D98-80F5-EF0502367FDE}"/>
    <dgm:cxn modelId="{07747A2F-0BB7-4E6D-8018-56952BBE8033}" srcId="{67A21562-E9CD-43C9-BC49-CFFBCC702C15}" destId="{3B838F86-0E20-4AE4-98FF-859F7B1B133F}" srcOrd="3" destOrd="0" parTransId="{DA40AF6E-D3A7-40FE-B1CC-B85F6D418C28}" sibTransId="{C16B1808-C2F4-4FB6-A554-0B102BC2BF94}"/>
    <dgm:cxn modelId="{4D7FFA02-106E-400B-9EF0-4835DF74E57B}" srcId="{67A21562-E9CD-43C9-BC49-CFFBCC702C15}" destId="{1090693B-70BF-4FC9-BD11-FB33B5AFC71F}" srcOrd="2" destOrd="0" parTransId="{D75562E4-03D9-4CAE-B520-E70EB802DAEE}" sibTransId="{8FC24D77-FF35-4241-B5E0-F1C1F803B9C6}"/>
    <dgm:cxn modelId="{3AC681BA-CDB1-4912-80EA-E8BD91B268C8}" type="presOf" srcId="{3B838F86-0E20-4AE4-98FF-859F7B1B133F}" destId="{8A9753FF-1AEF-4D57-98DB-DB801CA22740}" srcOrd="0" destOrd="3" presId="urn:microsoft.com/office/officeart/2005/8/layout/list1"/>
    <dgm:cxn modelId="{3CF299F7-A2E9-4B30-9777-7D3FC4F298BA}" type="presOf" srcId="{76FA843E-C2BD-442E-A969-F23FF55CBDDE}" destId="{8A9753FF-1AEF-4D57-98DB-DB801CA22740}" srcOrd="0" destOrd="0" presId="urn:microsoft.com/office/officeart/2005/8/layout/list1"/>
    <dgm:cxn modelId="{A9F4A831-730A-4F6D-9EB4-B7A1A3DC3614}" type="presParOf" srcId="{6F4326B0-7CFB-44E3-8AD1-799CC243D94D}" destId="{F2585FD4-87D0-4953-9F2E-1647C4E4BB6B}" srcOrd="0" destOrd="0" presId="urn:microsoft.com/office/officeart/2005/8/layout/list1"/>
    <dgm:cxn modelId="{48ECB14C-CCB2-4069-8AC5-138864DBF4BC}" type="presParOf" srcId="{F2585FD4-87D0-4953-9F2E-1647C4E4BB6B}" destId="{1D77B05C-700B-4B42-9B13-D06CB556970E}" srcOrd="0" destOrd="0" presId="urn:microsoft.com/office/officeart/2005/8/layout/list1"/>
    <dgm:cxn modelId="{8FF1CEE5-FFD2-4361-A80E-A9C260BA2B8A}" type="presParOf" srcId="{F2585FD4-87D0-4953-9F2E-1647C4E4BB6B}" destId="{0613A645-0C17-4595-8876-D01734AE023C}" srcOrd="1" destOrd="0" presId="urn:microsoft.com/office/officeart/2005/8/layout/list1"/>
    <dgm:cxn modelId="{F39032FE-3F92-462F-AA49-785353960261}" type="presParOf" srcId="{6F4326B0-7CFB-44E3-8AD1-799CC243D94D}" destId="{6855B58D-C513-420B-89DD-F7925A94EF9A}" srcOrd="1" destOrd="0" presId="urn:microsoft.com/office/officeart/2005/8/layout/list1"/>
    <dgm:cxn modelId="{88986981-6760-448A-9BC7-6494F164AAB1}" type="presParOf" srcId="{6F4326B0-7CFB-44E3-8AD1-799CC243D94D}" destId="{8A9753FF-1AEF-4D57-98DB-DB801CA2274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1D6E570-13F7-400D-B842-DCBE190D8D9A}"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s-CO"/>
        </a:p>
      </dgm:t>
    </dgm:pt>
    <dgm:pt modelId="{67A21562-E9CD-43C9-BC49-CFFBCC702C15}">
      <dgm:prSet phldrT="[Texto]" custT="1"/>
      <dgm:spPr/>
      <dgm:t>
        <a:bodyPr/>
        <a:lstStyle/>
        <a:p>
          <a:r>
            <a:rPr lang="es-CO" sz="3200" b="0" dirty="0"/>
            <a:t>NORMATIVIDAD</a:t>
          </a:r>
        </a:p>
      </dgm:t>
    </dgm:pt>
    <dgm:pt modelId="{7E7AA08A-AE36-4D7F-BC4E-59C779E8DDBC}" type="parTrans" cxnId="{32D09A96-0CAB-4A52-A5B8-92378E69C87E}">
      <dgm:prSet/>
      <dgm:spPr/>
      <dgm:t>
        <a:bodyPr/>
        <a:lstStyle/>
        <a:p>
          <a:endParaRPr lang="es-CO"/>
        </a:p>
      </dgm:t>
    </dgm:pt>
    <dgm:pt modelId="{469BF144-F27C-4772-8000-FCD1690483B6}" type="sibTrans" cxnId="{32D09A96-0CAB-4A52-A5B8-92378E69C87E}">
      <dgm:prSet/>
      <dgm:spPr/>
      <dgm:t>
        <a:bodyPr/>
        <a:lstStyle/>
        <a:p>
          <a:endParaRPr lang="es-CO"/>
        </a:p>
      </dgm:t>
    </dgm:pt>
    <dgm:pt modelId="{7A5C6F4E-85B8-44E9-8048-D4C41368413C}">
      <dgm:prSet custT="1"/>
      <dgm:spPr/>
      <dgm:t>
        <a:bodyPr/>
        <a:lstStyle/>
        <a:p>
          <a:pPr marL="228600" lvl="1" indent="0" algn="just" defTabSz="889000">
            <a:lnSpc>
              <a:spcPct val="100000"/>
            </a:lnSpc>
            <a:spcBef>
              <a:spcPct val="0"/>
            </a:spcBef>
            <a:spcAft>
              <a:spcPct val="15000"/>
            </a:spcAft>
          </a:pPr>
          <a:r>
            <a:rPr lang="es-ES" sz="2000" b="1" kern="1200" dirty="0">
              <a:solidFill>
                <a:srgbClr val="002060"/>
              </a:solidFill>
              <a:latin typeface="+mn-lt"/>
            </a:rPr>
            <a:t>Resolución 3202 de 2016: </a:t>
          </a:r>
          <a:r>
            <a:rPr lang="es-ES" sz="2000" kern="1200" dirty="0">
              <a:solidFill>
                <a:srgbClr val="002060"/>
              </a:solidFill>
              <a:latin typeface="+mn-lt"/>
            </a:rPr>
            <a:t>Por la cual se adopta el manual metodológico para la elaboración  e implementación de la Rutas Integrales de Atención en Salud -RIAS, se adopta un grupo un grupo de  Rutas Integrales de Atención en Salud  desarrolladas por el Ministerio de Salud y Protección Social dentro de la Política de Atención Integral en Salud  - PAIS y se dictan otras disposiciones. </a:t>
          </a:r>
        </a:p>
      </dgm:t>
    </dgm:pt>
    <dgm:pt modelId="{AD06F571-7D6E-4ECA-A236-571C69483DC6}" type="parTrans" cxnId="{6827C7B6-BAD7-4623-81BE-82767E73A5BF}">
      <dgm:prSet/>
      <dgm:spPr/>
      <dgm:t>
        <a:bodyPr/>
        <a:lstStyle/>
        <a:p>
          <a:endParaRPr lang="es-CO"/>
        </a:p>
      </dgm:t>
    </dgm:pt>
    <dgm:pt modelId="{2B22FCE8-CA5A-4C7F-A9C2-D9D92463317D}" type="sibTrans" cxnId="{6827C7B6-BAD7-4623-81BE-82767E73A5BF}">
      <dgm:prSet/>
      <dgm:spPr/>
      <dgm:t>
        <a:bodyPr/>
        <a:lstStyle/>
        <a:p>
          <a:endParaRPr lang="es-CO"/>
        </a:p>
      </dgm:t>
    </dgm:pt>
    <dgm:pt modelId="{3D39B81A-C3D9-44CE-8A65-71562E1A7DE3}">
      <dgm:prSet custT="1"/>
      <dgm:spPr/>
      <dgm:t>
        <a:bodyPr/>
        <a:lstStyle/>
        <a:p>
          <a:pPr marL="228600" lvl="1" indent="0" algn="just" defTabSz="889000">
            <a:lnSpc>
              <a:spcPct val="100000"/>
            </a:lnSpc>
            <a:spcBef>
              <a:spcPct val="0"/>
            </a:spcBef>
            <a:spcAft>
              <a:spcPct val="15000"/>
            </a:spcAft>
          </a:pPr>
          <a:r>
            <a:rPr lang="es-ES" sz="2000" b="1" dirty="0">
              <a:solidFill>
                <a:srgbClr val="002060"/>
              </a:solidFill>
              <a:latin typeface="+mn-lt"/>
            </a:rPr>
            <a:t>Resolución 2626 de 2019: </a:t>
          </a:r>
          <a:r>
            <a:rPr lang="es-ES" sz="2000" dirty="0">
              <a:solidFill>
                <a:srgbClr val="002060"/>
              </a:solidFill>
              <a:latin typeface="+mn-lt"/>
            </a:rPr>
            <a:t>Por el cual se modifica la Política de Atención Integral  en Salud –PAIS y se adopta el Modelo de Atención Territorial MAITE </a:t>
          </a:r>
          <a:endParaRPr lang="es-ES" sz="2000" kern="1200" dirty="0">
            <a:solidFill>
              <a:srgbClr val="002060"/>
            </a:solidFill>
            <a:latin typeface="+mn-lt"/>
          </a:endParaRPr>
        </a:p>
      </dgm:t>
    </dgm:pt>
    <dgm:pt modelId="{FA4D970A-1AFA-4C47-818A-ACE3F895DFE5}" type="parTrans" cxnId="{BD51E7C1-1A92-4DB8-A141-5EE7AAA516F9}">
      <dgm:prSet/>
      <dgm:spPr/>
      <dgm:t>
        <a:bodyPr/>
        <a:lstStyle/>
        <a:p>
          <a:endParaRPr lang="es-CO"/>
        </a:p>
      </dgm:t>
    </dgm:pt>
    <dgm:pt modelId="{423D5286-0B14-41AB-8EE8-52BDBB98D2DD}" type="sibTrans" cxnId="{BD51E7C1-1A92-4DB8-A141-5EE7AAA516F9}">
      <dgm:prSet/>
      <dgm:spPr/>
      <dgm:t>
        <a:bodyPr/>
        <a:lstStyle/>
        <a:p>
          <a:endParaRPr lang="es-CO"/>
        </a:p>
      </dgm:t>
    </dgm:pt>
    <dgm:pt modelId="{6F4326B0-7CFB-44E3-8AD1-799CC243D94D}" type="pres">
      <dgm:prSet presAssocID="{D1D6E570-13F7-400D-B842-DCBE190D8D9A}" presName="linear" presStyleCnt="0">
        <dgm:presLayoutVars>
          <dgm:dir/>
          <dgm:animLvl val="lvl"/>
          <dgm:resizeHandles val="exact"/>
        </dgm:presLayoutVars>
      </dgm:prSet>
      <dgm:spPr/>
      <dgm:t>
        <a:bodyPr/>
        <a:lstStyle/>
        <a:p>
          <a:endParaRPr lang="es-ES"/>
        </a:p>
      </dgm:t>
    </dgm:pt>
    <dgm:pt modelId="{F2585FD4-87D0-4953-9F2E-1647C4E4BB6B}" type="pres">
      <dgm:prSet presAssocID="{67A21562-E9CD-43C9-BC49-CFFBCC702C15}" presName="parentLin" presStyleCnt="0"/>
      <dgm:spPr/>
    </dgm:pt>
    <dgm:pt modelId="{1D77B05C-700B-4B42-9B13-D06CB556970E}" type="pres">
      <dgm:prSet presAssocID="{67A21562-E9CD-43C9-BC49-CFFBCC702C15}" presName="parentLeftMargin" presStyleLbl="node1" presStyleIdx="0" presStyleCnt="1"/>
      <dgm:spPr/>
      <dgm:t>
        <a:bodyPr/>
        <a:lstStyle/>
        <a:p>
          <a:endParaRPr lang="es-ES"/>
        </a:p>
      </dgm:t>
    </dgm:pt>
    <dgm:pt modelId="{0613A645-0C17-4595-8876-D01734AE023C}" type="pres">
      <dgm:prSet presAssocID="{67A21562-E9CD-43C9-BC49-CFFBCC702C15}" presName="parentText" presStyleLbl="node1" presStyleIdx="0" presStyleCnt="1" custScaleY="96967" custLinFactNeighborX="-10452" custLinFactNeighborY="-23683">
        <dgm:presLayoutVars>
          <dgm:chMax val="0"/>
          <dgm:bulletEnabled val="1"/>
        </dgm:presLayoutVars>
      </dgm:prSet>
      <dgm:spPr/>
      <dgm:t>
        <a:bodyPr/>
        <a:lstStyle/>
        <a:p>
          <a:endParaRPr lang="es-ES"/>
        </a:p>
      </dgm:t>
    </dgm:pt>
    <dgm:pt modelId="{6855B58D-C513-420B-89DD-F7925A94EF9A}" type="pres">
      <dgm:prSet presAssocID="{67A21562-E9CD-43C9-BC49-CFFBCC702C15}" presName="negativeSpace" presStyleCnt="0"/>
      <dgm:spPr/>
    </dgm:pt>
    <dgm:pt modelId="{8A9753FF-1AEF-4D57-98DB-DB801CA22740}" type="pres">
      <dgm:prSet presAssocID="{67A21562-E9CD-43C9-BC49-CFFBCC702C15}" presName="childText" presStyleLbl="conFgAcc1" presStyleIdx="0" presStyleCnt="1">
        <dgm:presLayoutVars>
          <dgm:bulletEnabled val="1"/>
        </dgm:presLayoutVars>
      </dgm:prSet>
      <dgm:spPr/>
      <dgm:t>
        <a:bodyPr/>
        <a:lstStyle/>
        <a:p>
          <a:endParaRPr lang="es-ES"/>
        </a:p>
      </dgm:t>
    </dgm:pt>
  </dgm:ptLst>
  <dgm:cxnLst>
    <dgm:cxn modelId="{BD51E7C1-1A92-4DB8-A141-5EE7AAA516F9}" srcId="{67A21562-E9CD-43C9-BC49-CFFBCC702C15}" destId="{3D39B81A-C3D9-44CE-8A65-71562E1A7DE3}" srcOrd="1" destOrd="0" parTransId="{FA4D970A-1AFA-4C47-818A-ACE3F895DFE5}" sibTransId="{423D5286-0B14-41AB-8EE8-52BDBB98D2DD}"/>
    <dgm:cxn modelId="{13329EEA-078A-484B-B8C8-E80A9FEB24AA}" type="presOf" srcId="{7A5C6F4E-85B8-44E9-8048-D4C41368413C}" destId="{8A9753FF-1AEF-4D57-98DB-DB801CA22740}" srcOrd="0" destOrd="0" presId="urn:microsoft.com/office/officeart/2005/8/layout/list1"/>
    <dgm:cxn modelId="{D2724E9F-B98D-4A27-A0C2-34703D98A349}" type="presOf" srcId="{67A21562-E9CD-43C9-BC49-CFFBCC702C15}" destId="{1D77B05C-700B-4B42-9B13-D06CB556970E}" srcOrd="0" destOrd="0" presId="urn:microsoft.com/office/officeart/2005/8/layout/list1"/>
    <dgm:cxn modelId="{6827C7B6-BAD7-4623-81BE-82767E73A5BF}" srcId="{67A21562-E9CD-43C9-BC49-CFFBCC702C15}" destId="{7A5C6F4E-85B8-44E9-8048-D4C41368413C}" srcOrd="0" destOrd="0" parTransId="{AD06F571-7D6E-4ECA-A236-571C69483DC6}" sibTransId="{2B22FCE8-CA5A-4C7F-A9C2-D9D92463317D}"/>
    <dgm:cxn modelId="{5204C234-EB56-479F-818C-FC6260716C10}" type="presOf" srcId="{67A21562-E9CD-43C9-BC49-CFFBCC702C15}" destId="{0613A645-0C17-4595-8876-D01734AE023C}" srcOrd="1" destOrd="0" presId="urn:microsoft.com/office/officeart/2005/8/layout/list1"/>
    <dgm:cxn modelId="{F61CA160-2C8E-4A93-B33D-CA9B6E4A5446}" type="presOf" srcId="{3D39B81A-C3D9-44CE-8A65-71562E1A7DE3}" destId="{8A9753FF-1AEF-4D57-98DB-DB801CA22740}" srcOrd="0" destOrd="1" presId="urn:microsoft.com/office/officeart/2005/8/layout/list1"/>
    <dgm:cxn modelId="{32D09A96-0CAB-4A52-A5B8-92378E69C87E}" srcId="{D1D6E570-13F7-400D-B842-DCBE190D8D9A}" destId="{67A21562-E9CD-43C9-BC49-CFFBCC702C15}" srcOrd="0" destOrd="0" parTransId="{7E7AA08A-AE36-4D7F-BC4E-59C779E8DDBC}" sibTransId="{469BF144-F27C-4772-8000-FCD1690483B6}"/>
    <dgm:cxn modelId="{74B3278E-7D4C-4C13-B58C-8B66C545F3B7}" type="presOf" srcId="{D1D6E570-13F7-400D-B842-DCBE190D8D9A}" destId="{6F4326B0-7CFB-44E3-8AD1-799CC243D94D}" srcOrd="0" destOrd="0" presId="urn:microsoft.com/office/officeart/2005/8/layout/list1"/>
    <dgm:cxn modelId="{A9F4A831-730A-4F6D-9EB4-B7A1A3DC3614}" type="presParOf" srcId="{6F4326B0-7CFB-44E3-8AD1-799CC243D94D}" destId="{F2585FD4-87D0-4953-9F2E-1647C4E4BB6B}" srcOrd="0" destOrd="0" presId="urn:microsoft.com/office/officeart/2005/8/layout/list1"/>
    <dgm:cxn modelId="{48ECB14C-CCB2-4069-8AC5-138864DBF4BC}" type="presParOf" srcId="{F2585FD4-87D0-4953-9F2E-1647C4E4BB6B}" destId="{1D77B05C-700B-4B42-9B13-D06CB556970E}" srcOrd="0" destOrd="0" presId="urn:microsoft.com/office/officeart/2005/8/layout/list1"/>
    <dgm:cxn modelId="{8FF1CEE5-FFD2-4361-A80E-A9C260BA2B8A}" type="presParOf" srcId="{F2585FD4-87D0-4953-9F2E-1647C4E4BB6B}" destId="{0613A645-0C17-4595-8876-D01734AE023C}" srcOrd="1" destOrd="0" presId="urn:microsoft.com/office/officeart/2005/8/layout/list1"/>
    <dgm:cxn modelId="{F39032FE-3F92-462F-AA49-785353960261}" type="presParOf" srcId="{6F4326B0-7CFB-44E3-8AD1-799CC243D94D}" destId="{6855B58D-C513-420B-89DD-F7925A94EF9A}" srcOrd="1" destOrd="0" presId="urn:microsoft.com/office/officeart/2005/8/layout/list1"/>
    <dgm:cxn modelId="{88986981-6760-448A-9BC7-6494F164AAB1}" type="presParOf" srcId="{6F4326B0-7CFB-44E3-8AD1-799CC243D94D}" destId="{8A9753FF-1AEF-4D57-98DB-DB801CA2274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9BA46C-9C4A-4EBD-824D-6B4212D84E4D}"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s-CO"/>
        </a:p>
      </dgm:t>
    </dgm:pt>
    <dgm:pt modelId="{5DCD2D97-8D85-4FFA-9A9C-A56080924E71}">
      <dgm:prSet phldrT="[Texto]"/>
      <dgm:spPr/>
      <dgm:t>
        <a:bodyPr/>
        <a:lstStyle/>
        <a:p>
          <a:r>
            <a:rPr lang="es-CO" b="1"/>
            <a:t>ESTRATEGIA DE ATENCIÓN PRIMARIA EN SALUD</a:t>
          </a:r>
          <a:endParaRPr lang="es-CO" b="1" dirty="0"/>
        </a:p>
      </dgm:t>
    </dgm:pt>
    <dgm:pt modelId="{7B9EACDF-E066-4438-8670-6BF2EAE5878F}" type="parTrans" cxnId="{DB4F4463-47C6-4A9D-8D59-9B2106EF1BFF}">
      <dgm:prSet/>
      <dgm:spPr/>
      <dgm:t>
        <a:bodyPr/>
        <a:lstStyle/>
        <a:p>
          <a:endParaRPr lang="es-CO"/>
        </a:p>
      </dgm:t>
    </dgm:pt>
    <dgm:pt modelId="{79AE8AC1-97E3-4123-9B65-F874F22F6D88}" type="sibTrans" cxnId="{DB4F4463-47C6-4A9D-8D59-9B2106EF1BFF}">
      <dgm:prSet/>
      <dgm:spPr/>
      <dgm:t>
        <a:bodyPr/>
        <a:lstStyle/>
        <a:p>
          <a:endParaRPr lang="es-CO"/>
        </a:p>
      </dgm:t>
    </dgm:pt>
    <dgm:pt modelId="{638CDB1B-3740-4A83-82DA-2C7F2E563A66}">
      <dgm:prSet phldrT="[Texto]"/>
      <dgm:spPr/>
      <dgm:t>
        <a:bodyPr/>
        <a:lstStyle/>
        <a:p>
          <a:r>
            <a:rPr lang="es-CO" b="1"/>
            <a:t>ESTRATEGIA DE GESTIÓN INTEGRAL DE RIESGO </a:t>
          </a:r>
          <a:endParaRPr lang="es-CO" b="1" dirty="0"/>
        </a:p>
      </dgm:t>
    </dgm:pt>
    <dgm:pt modelId="{198228F7-8F92-4136-AC2C-99512DB9EA65}" type="parTrans" cxnId="{5B026814-B822-4FEC-AAA2-F25F7B18642D}">
      <dgm:prSet/>
      <dgm:spPr/>
      <dgm:t>
        <a:bodyPr/>
        <a:lstStyle/>
        <a:p>
          <a:endParaRPr lang="es-CO"/>
        </a:p>
      </dgm:t>
    </dgm:pt>
    <dgm:pt modelId="{7C7678E9-3FC1-4145-875C-987D00A2FF50}" type="sibTrans" cxnId="{5B026814-B822-4FEC-AAA2-F25F7B18642D}">
      <dgm:prSet/>
      <dgm:spPr/>
      <dgm:t>
        <a:bodyPr/>
        <a:lstStyle/>
        <a:p>
          <a:endParaRPr lang="es-CO"/>
        </a:p>
      </dgm:t>
    </dgm:pt>
    <dgm:pt modelId="{BC250AA7-57B1-4045-AE2E-3A7358F38541}">
      <dgm:prSet phldrT="[Texto]"/>
      <dgm:spPr/>
      <dgm:t>
        <a:bodyPr/>
        <a:lstStyle/>
        <a:p>
          <a:r>
            <a:rPr lang="es-CO" b="1"/>
            <a:t>ENFOQUE DEL CUIDADO DE LA SALUD</a:t>
          </a:r>
          <a:endParaRPr lang="es-CO" b="1" dirty="0"/>
        </a:p>
      </dgm:t>
    </dgm:pt>
    <dgm:pt modelId="{7498B271-DD32-4B75-982E-29E9FF91CCE1}" type="parTrans" cxnId="{16A3C3C0-C9A8-4A09-9D81-48D6C6CAC653}">
      <dgm:prSet/>
      <dgm:spPr/>
      <dgm:t>
        <a:bodyPr/>
        <a:lstStyle/>
        <a:p>
          <a:endParaRPr lang="es-CO"/>
        </a:p>
      </dgm:t>
    </dgm:pt>
    <dgm:pt modelId="{B0453027-926A-456C-B0F3-618189E7DE00}" type="sibTrans" cxnId="{16A3C3C0-C9A8-4A09-9D81-48D6C6CAC653}">
      <dgm:prSet/>
      <dgm:spPr/>
      <dgm:t>
        <a:bodyPr/>
        <a:lstStyle/>
        <a:p>
          <a:endParaRPr lang="es-CO"/>
        </a:p>
      </dgm:t>
    </dgm:pt>
    <dgm:pt modelId="{F05728D2-FB28-4C97-AF8C-C4382DA66598}">
      <dgm:prSet phldrT="[Texto]"/>
      <dgm:spPr/>
      <dgm:t>
        <a:bodyPr/>
        <a:lstStyle/>
        <a:p>
          <a:r>
            <a:rPr lang="es-CO" b="1"/>
            <a:t>ENFOQUE DIFERENCIAL DE DERECHOS</a:t>
          </a:r>
          <a:endParaRPr lang="es-CO" b="1" dirty="0"/>
        </a:p>
      </dgm:t>
    </dgm:pt>
    <dgm:pt modelId="{328E3C81-2EA7-42B3-B78A-1DE8EC122C10}" type="parTrans" cxnId="{99F2FE8D-14A5-407A-9F06-97E26751E6E4}">
      <dgm:prSet/>
      <dgm:spPr/>
      <dgm:t>
        <a:bodyPr/>
        <a:lstStyle/>
        <a:p>
          <a:endParaRPr lang="es-CO"/>
        </a:p>
      </dgm:t>
    </dgm:pt>
    <dgm:pt modelId="{246F340B-C5BA-4C77-9CBB-F1F307E1E5BB}" type="sibTrans" cxnId="{99F2FE8D-14A5-407A-9F06-97E26751E6E4}">
      <dgm:prSet/>
      <dgm:spPr/>
      <dgm:t>
        <a:bodyPr/>
        <a:lstStyle/>
        <a:p>
          <a:endParaRPr lang="es-CO"/>
        </a:p>
      </dgm:t>
    </dgm:pt>
    <dgm:pt modelId="{7B61A16A-D79F-4B07-8C74-E4D41E77FB51}">
      <dgm:prSet phldrT="[Texto]"/>
      <dgm:spPr/>
      <dgm:t>
        <a:bodyPr/>
        <a:lstStyle/>
        <a:p>
          <a:r>
            <a:rPr lang="es-CO" b="1" dirty="0"/>
            <a:t>Articulación en interacción de agentes y actores </a:t>
          </a:r>
        </a:p>
      </dgm:t>
    </dgm:pt>
    <dgm:pt modelId="{E1C6296B-DF53-4210-ACCD-82443A1B1F15}" type="parTrans" cxnId="{14D8BC4B-E23E-49C7-B92A-6E9D704AF02A}">
      <dgm:prSet/>
      <dgm:spPr/>
      <dgm:t>
        <a:bodyPr/>
        <a:lstStyle/>
        <a:p>
          <a:endParaRPr lang="es-CO"/>
        </a:p>
      </dgm:t>
    </dgm:pt>
    <dgm:pt modelId="{F3396386-41D0-49BF-9A4C-063057A55746}" type="sibTrans" cxnId="{14D8BC4B-E23E-49C7-B92A-6E9D704AF02A}">
      <dgm:prSet/>
      <dgm:spPr/>
      <dgm:t>
        <a:bodyPr/>
        <a:lstStyle/>
        <a:p>
          <a:endParaRPr lang="es-CO"/>
        </a:p>
      </dgm:t>
    </dgm:pt>
    <dgm:pt modelId="{5685542C-C5D7-49F0-991F-227CE60B6C1C}">
      <dgm:prSet phldrT="[Texto]"/>
      <dgm:spPr/>
      <dgm:t>
        <a:bodyPr/>
        <a:lstStyle/>
        <a:p>
          <a:r>
            <a:rPr lang="es-CO" b="1" dirty="0"/>
            <a:t> Capacidades, decisiones y acciones de autocuidado</a:t>
          </a:r>
        </a:p>
      </dgm:t>
    </dgm:pt>
    <dgm:pt modelId="{32326097-D87F-417E-B82E-DF8B52A192D0}" type="parTrans" cxnId="{59CD46D2-67DE-452C-9A28-1D9933FBBC55}">
      <dgm:prSet/>
      <dgm:spPr/>
      <dgm:t>
        <a:bodyPr/>
        <a:lstStyle/>
        <a:p>
          <a:endParaRPr lang="es-CO"/>
        </a:p>
      </dgm:t>
    </dgm:pt>
    <dgm:pt modelId="{E18574DB-AFE9-4F8E-AE5B-AF98357D7234}" type="sibTrans" cxnId="{59CD46D2-67DE-452C-9A28-1D9933FBBC55}">
      <dgm:prSet/>
      <dgm:spPr/>
      <dgm:t>
        <a:bodyPr/>
        <a:lstStyle/>
        <a:p>
          <a:endParaRPr lang="es-CO"/>
        </a:p>
      </dgm:t>
    </dgm:pt>
    <dgm:pt modelId="{1F227C5B-53A0-487A-8602-BBE8857B6383}">
      <dgm:prSet phldrT="[Texto]"/>
      <dgm:spPr/>
      <dgm:t>
        <a:bodyPr/>
        <a:lstStyle/>
        <a:p>
          <a:r>
            <a:rPr lang="es-CO" b="1" dirty="0"/>
            <a:t> Reconocimiento de poblaciones con características particulares </a:t>
          </a:r>
        </a:p>
      </dgm:t>
    </dgm:pt>
    <dgm:pt modelId="{3877C823-95AD-454A-B87E-0C115AD47F62}" type="parTrans" cxnId="{52BC2BDB-4AA5-4232-83A2-979E69711A12}">
      <dgm:prSet/>
      <dgm:spPr/>
      <dgm:t>
        <a:bodyPr/>
        <a:lstStyle/>
        <a:p>
          <a:endParaRPr lang="es-CO"/>
        </a:p>
      </dgm:t>
    </dgm:pt>
    <dgm:pt modelId="{BFCB94EF-DDC1-487D-832F-2783602A5B23}" type="sibTrans" cxnId="{52BC2BDB-4AA5-4232-83A2-979E69711A12}">
      <dgm:prSet/>
      <dgm:spPr/>
      <dgm:t>
        <a:bodyPr/>
        <a:lstStyle/>
        <a:p>
          <a:endParaRPr lang="es-CO"/>
        </a:p>
      </dgm:t>
    </dgm:pt>
    <dgm:pt modelId="{0603DF82-FE91-4685-A87D-3E93686609BF}">
      <dgm:prSet phldrT="[Texto]"/>
      <dgm:spPr/>
      <dgm:t>
        <a:bodyPr/>
        <a:lstStyle/>
        <a:p>
          <a:r>
            <a:rPr lang="es-CO" b="1" dirty="0"/>
            <a:t>Gestión en Salud Pública </a:t>
          </a:r>
        </a:p>
      </dgm:t>
    </dgm:pt>
    <dgm:pt modelId="{75BDEDE8-9A97-4831-8CF3-DC72100AC6FA}" type="parTrans" cxnId="{14DD9E6C-311A-40C2-90BA-E2F58A6F740D}">
      <dgm:prSet/>
      <dgm:spPr/>
      <dgm:t>
        <a:bodyPr/>
        <a:lstStyle/>
        <a:p>
          <a:endParaRPr lang="es-CO"/>
        </a:p>
      </dgm:t>
    </dgm:pt>
    <dgm:pt modelId="{454D0F53-114D-4B89-AF2D-690DA5B3E6D5}" type="sibTrans" cxnId="{14DD9E6C-311A-40C2-90BA-E2F58A6F740D}">
      <dgm:prSet/>
      <dgm:spPr/>
      <dgm:t>
        <a:bodyPr/>
        <a:lstStyle/>
        <a:p>
          <a:endParaRPr lang="es-CO"/>
        </a:p>
      </dgm:t>
    </dgm:pt>
    <dgm:pt modelId="{967B5454-5A46-4F2A-BD74-1D46B9A239ED}">
      <dgm:prSet phldrT="[Texto]"/>
      <dgm:spPr/>
      <dgm:t>
        <a:bodyPr/>
        <a:lstStyle/>
        <a:p>
          <a:r>
            <a:rPr lang="es-CO" b="1" dirty="0"/>
            <a:t>Participación Social, Comunitaria y Ciudadana  </a:t>
          </a:r>
        </a:p>
      </dgm:t>
    </dgm:pt>
    <dgm:pt modelId="{00AE815F-9222-4B20-8FFC-47E8C7C43B53}" type="parTrans" cxnId="{DA17BA9E-AEBE-4FE0-B10F-163B1118B5DE}">
      <dgm:prSet/>
      <dgm:spPr/>
      <dgm:t>
        <a:bodyPr/>
        <a:lstStyle/>
        <a:p>
          <a:endParaRPr lang="es-CO"/>
        </a:p>
      </dgm:t>
    </dgm:pt>
    <dgm:pt modelId="{F75D29F3-586E-4216-B326-136FF4E7AD88}" type="sibTrans" cxnId="{DA17BA9E-AEBE-4FE0-B10F-163B1118B5DE}">
      <dgm:prSet/>
      <dgm:spPr/>
      <dgm:t>
        <a:bodyPr/>
        <a:lstStyle/>
        <a:p>
          <a:endParaRPr lang="es-CO"/>
        </a:p>
      </dgm:t>
    </dgm:pt>
    <dgm:pt modelId="{3068EE50-E9A3-4E3E-82B4-F907E42376D5}">
      <dgm:prSet phldrT="[Texto]"/>
      <dgm:spPr/>
      <dgm:t>
        <a:bodyPr/>
        <a:lstStyle/>
        <a:p>
          <a:r>
            <a:rPr lang="es-CO" b="1" dirty="0"/>
            <a:t>Identificar, medir e riesgos intervenir </a:t>
          </a:r>
        </a:p>
      </dgm:t>
    </dgm:pt>
    <dgm:pt modelId="{6CE8DE92-06FB-49C0-B606-514CC5D237AD}" type="parTrans" cxnId="{CAF12C3D-A489-4656-9784-E64B729ABA26}">
      <dgm:prSet/>
      <dgm:spPr/>
      <dgm:t>
        <a:bodyPr/>
        <a:lstStyle/>
        <a:p>
          <a:endParaRPr lang="es-CO"/>
        </a:p>
      </dgm:t>
    </dgm:pt>
    <dgm:pt modelId="{1237C197-B843-4C45-9803-89AF54126873}" type="sibTrans" cxnId="{CAF12C3D-A489-4656-9784-E64B729ABA26}">
      <dgm:prSet/>
      <dgm:spPr/>
      <dgm:t>
        <a:bodyPr/>
        <a:lstStyle/>
        <a:p>
          <a:endParaRPr lang="es-CO"/>
        </a:p>
      </dgm:t>
    </dgm:pt>
    <dgm:pt modelId="{E31FBA6D-6832-410E-8B2B-857DA236BDDB}">
      <dgm:prSet phldrT="[Texto]"/>
      <dgm:spPr/>
      <dgm:t>
        <a:bodyPr/>
        <a:lstStyle/>
        <a:p>
          <a:r>
            <a:rPr lang="es-CO" b="1" dirty="0"/>
            <a:t>Efecto Predictivo y Preventivo</a:t>
          </a:r>
        </a:p>
      </dgm:t>
    </dgm:pt>
    <dgm:pt modelId="{A1F6DA26-28EB-4224-837E-60007C3E59A6}" type="parTrans" cxnId="{3056B44F-F4CB-4791-983E-C95AA1D710FC}">
      <dgm:prSet/>
      <dgm:spPr/>
      <dgm:t>
        <a:bodyPr/>
        <a:lstStyle/>
        <a:p>
          <a:endParaRPr lang="es-CO"/>
        </a:p>
      </dgm:t>
    </dgm:pt>
    <dgm:pt modelId="{2923AB41-A10F-43DA-8583-EA167731D878}" type="sibTrans" cxnId="{3056B44F-F4CB-4791-983E-C95AA1D710FC}">
      <dgm:prSet/>
      <dgm:spPr/>
      <dgm:t>
        <a:bodyPr/>
        <a:lstStyle/>
        <a:p>
          <a:endParaRPr lang="es-CO"/>
        </a:p>
      </dgm:t>
    </dgm:pt>
    <dgm:pt modelId="{7FEAE708-BF5C-4729-B85E-AD1C1E98F570}">
      <dgm:prSet phldrT="[Texto]"/>
      <dgm:spPr/>
      <dgm:t>
        <a:bodyPr/>
        <a:lstStyle/>
        <a:p>
          <a:r>
            <a:rPr lang="es-CO" b="1" dirty="0"/>
            <a:t>Asumir responsabilidades del cuidado de salud</a:t>
          </a:r>
        </a:p>
      </dgm:t>
    </dgm:pt>
    <dgm:pt modelId="{D08F6299-DEE0-40A2-AA5E-E64E9687FC4C}" type="parTrans" cxnId="{2503E029-7B61-4D19-8AC7-2372E825A085}">
      <dgm:prSet/>
      <dgm:spPr/>
      <dgm:t>
        <a:bodyPr/>
        <a:lstStyle/>
        <a:p>
          <a:endParaRPr lang="es-CO"/>
        </a:p>
      </dgm:t>
    </dgm:pt>
    <dgm:pt modelId="{50C9D60A-EF2D-4FE8-90F5-80A75824789B}" type="sibTrans" cxnId="{2503E029-7B61-4D19-8AC7-2372E825A085}">
      <dgm:prSet/>
      <dgm:spPr/>
      <dgm:t>
        <a:bodyPr/>
        <a:lstStyle/>
        <a:p>
          <a:endParaRPr lang="es-CO"/>
        </a:p>
      </dgm:t>
    </dgm:pt>
    <dgm:pt modelId="{5E295B04-C63B-4C3F-A765-DD8968E0D411}">
      <dgm:prSet phldrT="[Texto]"/>
      <dgm:spPr/>
      <dgm:t>
        <a:bodyPr/>
        <a:lstStyle/>
        <a:p>
          <a:r>
            <a:rPr lang="es-CO" b="1" dirty="0"/>
            <a:t>Generar oportunidades de desarrollo, protección, bienestar, convivencia, fortalecimiento de redes de apoyo.</a:t>
          </a:r>
        </a:p>
      </dgm:t>
    </dgm:pt>
    <dgm:pt modelId="{60ADB2F2-FFCC-471D-B561-07DBFCA51871}" type="parTrans" cxnId="{C65525CC-ED8B-47D3-B1F8-2195542DC271}">
      <dgm:prSet/>
      <dgm:spPr/>
      <dgm:t>
        <a:bodyPr/>
        <a:lstStyle/>
        <a:p>
          <a:endParaRPr lang="es-CO"/>
        </a:p>
      </dgm:t>
    </dgm:pt>
    <dgm:pt modelId="{2F200965-288F-4396-8076-831062E5F44C}" type="sibTrans" cxnId="{C65525CC-ED8B-47D3-B1F8-2195542DC271}">
      <dgm:prSet/>
      <dgm:spPr/>
      <dgm:t>
        <a:bodyPr/>
        <a:lstStyle/>
        <a:p>
          <a:endParaRPr lang="es-CO"/>
        </a:p>
      </dgm:t>
    </dgm:pt>
    <dgm:pt modelId="{702923F7-1DF0-4599-BC28-6899AFCB7FD7}">
      <dgm:prSet phldrT="[Texto]"/>
      <dgm:spPr/>
      <dgm:t>
        <a:bodyPr/>
        <a:lstStyle/>
        <a:p>
          <a:r>
            <a:rPr lang="es-CO" b="1" dirty="0"/>
            <a:t>Identificar situaciones de desventaja y mayor vulnerabilidad</a:t>
          </a:r>
        </a:p>
      </dgm:t>
    </dgm:pt>
    <dgm:pt modelId="{738566A0-2131-48AD-919E-0AAFFC710727}" type="parTrans" cxnId="{5189FF6C-B0E5-43E4-88C7-3AF8C28631BB}">
      <dgm:prSet/>
      <dgm:spPr/>
      <dgm:t>
        <a:bodyPr/>
        <a:lstStyle/>
        <a:p>
          <a:endParaRPr lang="es-CO"/>
        </a:p>
      </dgm:t>
    </dgm:pt>
    <dgm:pt modelId="{D34FF765-4396-430E-8ADC-8157598A12DE}" type="sibTrans" cxnId="{5189FF6C-B0E5-43E4-88C7-3AF8C28631BB}">
      <dgm:prSet/>
      <dgm:spPr/>
      <dgm:t>
        <a:bodyPr/>
        <a:lstStyle/>
        <a:p>
          <a:endParaRPr lang="es-CO"/>
        </a:p>
      </dgm:t>
    </dgm:pt>
    <dgm:pt modelId="{8B7C6CF7-932B-418C-8684-B20B10406162}">
      <dgm:prSet phldrT="[Texto]"/>
      <dgm:spPr/>
      <dgm:t>
        <a:bodyPr/>
        <a:lstStyle/>
        <a:p>
          <a:r>
            <a:rPr lang="es-CO" b="1" dirty="0"/>
            <a:t>Servicios de Salud</a:t>
          </a:r>
        </a:p>
      </dgm:t>
    </dgm:pt>
    <dgm:pt modelId="{EF24A760-4A02-4F1D-89FF-4497DF9EF323}" type="parTrans" cxnId="{19BE2431-FE24-416F-8FC8-3945875782A1}">
      <dgm:prSet/>
      <dgm:spPr/>
      <dgm:t>
        <a:bodyPr/>
        <a:lstStyle/>
        <a:p>
          <a:endParaRPr lang="es-CO"/>
        </a:p>
      </dgm:t>
    </dgm:pt>
    <dgm:pt modelId="{0BE1E681-8A24-4AF6-B5CE-5F484895E658}" type="sibTrans" cxnId="{19BE2431-FE24-416F-8FC8-3945875782A1}">
      <dgm:prSet/>
      <dgm:spPr/>
      <dgm:t>
        <a:bodyPr/>
        <a:lstStyle/>
        <a:p>
          <a:endParaRPr lang="es-CO"/>
        </a:p>
      </dgm:t>
    </dgm:pt>
    <dgm:pt modelId="{D99A1D94-05B7-4524-B555-536608F950D0}" type="pres">
      <dgm:prSet presAssocID="{579BA46C-9C4A-4EBD-824D-6B4212D84E4D}" presName="linear" presStyleCnt="0">
        <dgm:presLayoutVars>
          <dgm:dir/>
          <dgm:animLvl val="lvl"/>
          <dgm:resizeHandles val="exact"/>
        </dgm:presLayoutVars>
      </dgm:prSet>
      <dgm:spPr/>
      <dgm:t>
        <a:bodyPr/>
        <a:lstStyle/>
        <a:p>
          <a:endParaRPr lang="es-ES"/>
        </a:p>
      </dgm:t>
    </dgm:pt>
    <dgm:pt modelId="{D50CFD2F-53CB-47B9-9FF3-13019A7D26BF}" type="pres">
      <dgm:prSet presAssocID="{5DCD2D97-8D85-4FFA-9A9C-A56080924E71}" presName="parentLin" presStyleCnt="0"/>
      <dgm:spPr/>
    </dgm:pt>
    <dgm:pt modelId="{240F1759-82FD-4824-9611-3417AE320393}" type="pres">
      <dgm:prSet presAssocID="{5DCD2D97-8D85-4FFA-9A9C-A56080924E71}" presName="parentLeftMargin" presStyleLbl="node1" presStyleIdx="0" presStyleCnt="4"/>
      <dgm:spPr/>
      <dgm:t>
        <a:bodyPr/>
        <a:lstStyle/>
        <a:p>
          <a:endParaRPr lang="es-ES"/>
        </a:p>
      </dgm:t>
    </dgm:pt>
    <dgm:pt modelId="{B8A5E28E-191A-4C36-B4CD-413C161B068F}" type="pres">
      <dgm:prSet presAssocID="{5DCD2D97-8D85-4FFA-9A9C-A56080924E71}" presName="parentText" presStyleLbl="node1" presStyleIdx="0" presStyleCnt="4" custLinFactNeighborX="9010" custLinFactNeighborY="2692">
        <dgm:presLayoutVars>
          <dgm:chMax val="0"/>
          <dgm:bulletEnabled val="1"/>
        </dgm:presLayoutVars>
      </dgm:prSet>
      <dgm:spPr/>
      <dgm:t>
        <a:bodyPr/>
        <a:lstStyle/>
        <a:p>
          <a:endParaRPr lang="es-ES"/>
        </a:p>
      </dgm:t>
    </dgm:pt>
    <dgm:pt modelId="{E9864B7A-6A63-45E4-9425-585EA0851561}" type="pres">
      <dgm:prSet presAssocID="{5DCD2D97-8D85-4FFA-9A9C-A56080924E71}" presName="negativeSpace" presStyleCnt="0"/>
      <dgm:spPr/>
    </dgm:pt>
    <dgm:pt modelId="{92432622-BA18-43F5-BAB3-3DF26C7A5D25}" type="pres">
      <dgm:prSet presAssocID="{5DCD2D97-8D85-4FFA-9A9C-A56080924E71}" presName="childText" presStyleLbl="conFgAcc1" presStyleIdx="0" presStyleCnt="4">
        <dgm:presLayoutVars>
          <dgm:bulletEnabled val="1"/>
        </dgm:presLayoutVars>
      </dgm:prSet>
      <dgm:spPr/>
      <dgm:t>
        <a:bodyPr/>
        <a:lstStyle/>
        <a:p>
          <a:endParaRPr lang="es-ES"/>
        </a:p>
      </dgm:t>
    </dgm:pt>
    <dgm:pt modelId="{44423317-5FFE-4E93-9956-81D697278A5A}" type="pres">
      <dgm:prSet presAssocID="{79AE8AC1-97E3-4123-9B65-F874F22F6D88}" presName="spaceBetweenRectangles" presStyleCnt="0"/>
      <dgm:spPr/>
    </dgm:pt>
    <dgm:pt modelId="{B41DE8EE-5853-4F08-B20C-23E22FFEB75B}" type="pres">
      <dgm:prSet presAssocID="{638CDB1B-3740-4A83-82DA-2C7F2E563A66}" presName="parentLin" presStyleCnt="0"/>
      <dgm:spPr/>
    </dgm:pt>
    <dgm:pt modelId="{F0471BC9-9F78-4675-8B1B-93F7CC2FB962}" type="pres">
      <dgm:prSet presAssocID="{638CDB1B-3740-4A83-82DA-2C7F2E563A66}" presName="parentLeftMargin" presStyleLbl="node1" presStyleIdx="0" presStyleCnt="4"/>
      <dgm:spPr/>
      <dgm:t>
        <a:bodyPr/>
        <a:lstStyle/>
        <a:p>
          <a:endParaRPr lang="es-ES"/>
        </a:p>
      </dgm:t>
    </dgm:pt>
    <dgm:pt modelId="{50B1EF39-3137-446B-8CD4-4C365293063D}" type="pres">
      <dgm:prSet presAssocID="{638CDB1B-3740-4A83-82DA-2C7F2E563A66}" presName="parentText" presStyleLbl="node1" presStyleIdx="1" presStyleCnt="4">
        <dgm:presLayoutVars>
          <dgm:chMax val="0"/>
          <dgm:bulletEnabled val="1"/>
        </dgm:presLayoutVars>
      </dgm:prSet>
      <dgm:spPr/>
      <dgm:t>
        <a:bodyPr/>
        <a:lstStyle/>
        <a:p>
          <a:endParaRPr lang="es-ES"/>
        </a:p>
      </dgm:t>
    </dgm:pt>
    <dgm:pt modelId="{D3CD1890-957C-4721-ADFB-5EA6FCED2FA7}" type="pres">
      <dgm:prSet presAssocID="{638CDB1B-3740-4A83-82DA-2C7F2E563A66}" presName="negativeSpace" presStyleCnt="0"/>
      <dgm:spPr/>
    </dgm:pt>
    <dgm:pt modelId="{31E0038B-C3BD-4EEA-946D-01B157F2BFCE}" type="pres">
      <dgm:prSet presAssocID="{638CDB1B-3740-4A83-82DA-2C7F2E563A66}" presName="childText" presStyleLbl="conFgAcc1" presStyleIdx="1" presStyleCnt="4">
        <dgm:presLayoutVars>
          <dgm:bulletEnabled val="1"/>
        </dgm:presLayoutVars>
      </dgm:prSet>
      <dgm:spPr/>
      <dgm:t>
        <a:bodyPr/>
        <a:lstStyle/>
        <a:p>
          <a:endParaRPr lang="es-ES"/>
        </a:p>
      </dgm:t>
    </dgm:pt>
    <dgm:pt modelId="{DCDF664D-1951-4EE3-B191-3CF2EA259A0D}" type="pres">
      <dgm:prSet presAssocID="{7C7678E9-3FC1-4145-875C-987D00A2FF50}" presName="spaceBetweenRectangles" presStyleCnt="0"/>
      <dgm:spPr/>
    </dgm:pt>
    <dgm:pt modelId="{C277E5E3-40B1-499F-A801-2685ABDFEE74}" type="pres">
      <dgm:prSet presAssocID="{BC250AA7-57B1-4045-AE2E-3A7358F38541}" presName="parentLin" presStyleCnt="0"/>
      <dgm:spPr/>
    </dgm:pt>
    <dgm:pt modelId="{42269A25-09E3-48AF-94A0-BC3F51F2617A}" type="pres">
      <dgm:prSet presAssocID="{BC250AA7-57B1-4045-AE2E-3A7358F38541}" presName="parentLeftMargin" presStyleLbl="node1" presStyleIdx="1" presStyleCnt="4"/>
      <dgm:spPr/>
      <dgm:t>
        <a:bodyPr/>
        <a:lstStyle/>
        <a:p>
          <a:endParaRPr lang="es-ES"/>
        </a:p>
      </dgm:t>
    </dgm:pt>
    <dgm:pt modelId="{9264E798-86F2-4B66-BBA4-4D542B915CE4}" type="pres">
      <dgm:prSet presAssocID="{BC250AA7-57B1-4045-AE2E-3A7358F38541}" presName="parentText" presStyleLbl="node1" presStyleIdx="2" presStyleCnt="4">
        <dgm:presLayoutVars>
          <dgm:chMax val="0"/>
          <dgm:bulletEnabled val="1"/>
        </dgm:presLayoutVars>
      </dgm:prSet>
      <dgm:spPr/>
      <dgm:t>
        <a:bodyPr/>
        <a:lstStyle/>
        <a:p>
          <a:endParaRPr lang="es-ES"/>
        </a:p>
      </dgm:t>
    </dgm:pt>
    <dgm:pt modelId="{A9638E63-BCF5-4DEB-9E2C-83A9216A2C31}" type="pres">
      <dgm:prSet presAssocID="{BC250AA7-57B1-4045-AE2E-3A7358F38541}" presName="negativeSpace" presStyleCnt="0"/>
      <dgm:spPr/>
    </dgm:pt>
    <dgm:pt modelId="{78626138-1E73-44F8-9344-24A25D0EB31E}" type="pres">
      <dgm:prSet presAssocID="{BC250AA7-57B1-4045-AE2E-3A7358F38541}" presName="childText" presStyleLbl="conFgAcc1" presStyleIdx="2" presStyleCnt="4">
        <dgm:presLayoutVars>
          <dgm:bulletEnabled val="1"/>
        </dgm:presLayoutVars>
      </dgm:prSet>
      <dgm:spPr/>
      <dgm:t>
        <a:bodyPr/>
        <a:lstStyle/>
        <a:p>
          <a:endParaRPr lang="es-ES"/>
        </a:p>
      </dgm:t>
    </dgm:pt>
    <dgm:pt modelId="{68029A2E-6480-48FA-9047-B24557B551C4}" type="pres">
      <dgm:prSet presAssocID="{B0453027-926A-456C-B0F3-618189E7DE00}" presName="spaceBetweenRectangles" presStyleCnt="0"/>
      <dgm:spPr/>
    </dgm:pt>
    <dgm:pt modelId="{C4679A5A-678C-4321-A43B-70506668CD41}" type="pres">
      <dgm:prSet presAssocID="{F05728D2-FB28-4C97-AF8C-C4382DA66598}" presName="parentLin" presStyleCnt="0"/>
      <dgm:spPr/>
    </dgm:pt>
    <dgm:pt modelId="{3E811C73-F362-4C83-A1DA-7569412DDA06}" type="pres">
      <dgm:prSet presAssocID="{F05728D2-FB28-4C97-AF8C-C4382DA66598}" presName="parentLeftMargin" presStyleLbl="node1" presStyleIdx="2" presStyleCnt="4"/>
      <dgm:spPr/>
      <dgm:t>
        <a:bodyPr/>
        <a:lstStyle/>
        <a:p>
          <a:endParaRPr lang="es-ES"/>
        </a:p>
      </dgm:t>
    </dgm:pt>
    <dgm:pt modelId="{9F4CA4E5-A91F-4A9F-B42D-5C2CF127503D}" type="pres">
      <dgm:prSet presAssocID="{F05728D2-FB28-4C97-AF8C-C4382DA66598}" presName="parentText" presStyleLbl="node1" presStyleIdx="3" presStyleCnt="4">
        <dgm:presLayoutVars>
          <dgm:chMax val="0"/>
          <dgm:bulletEnabled val="1"/>
        </dgm:presLayoutVars>
      </dgm:prSet>
      <dgm:spPr/>
      <dgm:t>
        <a:bodyPr/>
        <a:lstStyle/>
        <a:p>
          <a:endParaRPr lang="es-ES"/>
        </a:p>
      </dgm:t>
    </dgm:pt>
    <dgm:pt modelId="{3D0EC164-D08E-4C3A-9A9F-72EAB35AF37C}" type="pres">
      <dgm:prSet presAssocID="{F05728D2-FB28-4C97-AF8C-C4382DA66598}" presName="negativeSpace" presStyleCnt="0"/>
      <dgm:spPr/>
    </dgm:pt>
    <dgm:pt modelId="{E2F014FB-9BAB-42D4-B64B-6F9538AAECEA}" type="pres">
      <dgm:prSet presAssocID="{F05728D2-FB28-4C97-AF8C-C4382DA66598}" presName="childText" presStyleLbl="conFgAcc1" presStyleIdx="3" presStyleCnt="4">
        <dgm:presLayoutVars>
          <dgm:bulletEnabled val="1"/>
        </dgm:presLayoutVars>
      </dgm:prSet>
      <dgm:spPr/>
      <dgm:t>
        <a:bodyPr/>
        <a:lstStyle/>
        <a:p>
          <a:endParaRPr lang="es-ES"/>
        </a:p>
      </dgm:t>
    </dgm:pt>
  </dgm:ptLst>
  <dgm:cxnLst>
    <dgm:cxn modelId="{99F2FE8D-14A5-407A-9F06-97E26751E6E4}" srcId="{579BA46C-9C4A-4EBD-824D-6B4212D84E4D}" destId="{F05728D2-FB28-4C97-AF8C-C4382DA66598}" srcOrd="3" destOrd="0" parTransId="{328E3C81-2EA7-42B3-B78A-1DE8EC122C10}" sibTransId="{246F340B-C5BA-4C77-9CBB-F1F307E1E5BB}"/>
    <dgm:cxn modelId="{52BC2BDB-4AA5-4232-83A2-979E69711A12}" srcId="{F05728D2-FB28-4C97-AF8C-C4382DA66598}" destId="{1F227C5B-53A0-487A-8602-BBE8857B6383}" srcOrd="0" destOrd="0" parTransId="{3877C823-95AD-454A-B87E-0C115AD47F62}" sibTransId="{BFCB94EF-DDC1-487D-832F-2783602A5B23}"/>
    <dgm:cxn modelId="{162B4141-6C10-4DE4-BC5A-A9A31D4970D9}" type="presOf" srcId="{1F227C5B-53A0-487A-8602-BBE8857B6383}" destId="{E2F014FB-9BAB-42D4-B64B-6F9538AAECEA}" srcOrd="0" destOrd="0" presId="urn:microsoft.com/office/officeart/2005/8/layout/list1"/>
    <dgm:cxn modelId="{DE2CF406-6D68-4980-9FAD-EECD35E5F01D}" type="presOf" srcId="{BC250AA7-57B1-4045-AE2E-3A7358F38541}" destId="{42269A25-09E3-48AF-94A0-BC3F51F2617A}" srcOrd="0" destOrd="0" presId="urn:microsoft.com/office/officeart/2005/8/layout/list1"/>
    <dgm:cxn modelId="{4E43BBEC-1B81-43E1-AB92-64C038279B23}" type="presOf" srcId="{702923F7-1DF0-4599-BC28-6899AFCB7FD7}" destId="{E2F014FB-9BAB-42D4-B64B-6F9538AAECEA}" srcOrd="0" destOrd="1" presId="urn:microsoft.com/office/officeart/2005/8/layout/list1"/>
    <dgm:cxn modelId="{3DA02F97-A38D-42E5-9F12-EC733065AA86}" type="presOf" srcId="{5E295B04-C63B-4C3F-A765-DD8968E0D411}" destId="{78626138-1E73-44F8-9344-24A25D0EB31E}" srcOrd="0" destOrd="2" presId="urn:microsoft.com/office/officeart/2005/8/layout/list1"/>
    <dgm:cxn modelId="{0F86C8E2-9F82-4C09-89D9-C2CA1E36BC38}" type="presOf" srcId="{8B7C6CF7-932B-418C-8684-B20B10406162}" destId="{92432622-BA18-43F5-BAB3-3DF26C7A5D25}" srcOrd="0" destOrd="0" presId="urn:microsoft.com/office/officeart/2005/8/layout/list1"/>
    <dgm:cxn modelId="{CFB9449C-6B53-49E2-A573-1695099BD2D0}" type="presOf" srcId="{BC250AA7-57B1-4045-AE2E-3A7358F38541}" destId="{9264E798-86F2-4B66-BBA4-4D542B915CE4}" srcOrd="1" destOrd="0" presId="urn:microsoft.com/office/officeart/2005/8/layout/list1"/>
    <dgm:cxn modelId="{0970ABBD-A171-4A8B-ACAC-AD51FD70EA48}" type="presOf" srcId="{638CDB1B-3740-4A83-82DA-2C7F2E563A66}" destId="{F0471BC9-9F78-4675-8B1B-93F7CC2FB962}" srcOrd="0" destOrd="0" presId="urn:microsoft.com/office/officeart/2005/8/layout/list1"/>
    <dgm:cxn modelId="{97FDE0BB-69F6-4DCE-AD6F-714ACE46DCD0}" type="presOf" srcId="{0603DF82-FE91-4685-A87D-3E93686609BF}" destId="{92432622-BA18-43F5-BAB3-3DF26C7A5D25}" srcOrd="0" destOrd="1" presId="urn:microsoft.com/office/officeart/2005/8/layout/list1"/>
    <dgm:cxn modelId="{14D8BC4B-E23E-49C7-B92A-6E9D704AF02A}" srcId="{638CDB1B-3740-4A83-82DA-2C7F2E563A66}" destId="{7B61A16A-D79F-4B07-8C74-E4D41E77FB51}" srcOrd="0" destOrd="0" parTransId="{E1C6296B-DF53-4210-ACCD-82443A1B1F15}" sibTransId="{F3396386-41D0-49BF-9A4C-063057A55746}"/>
    <dgm:cxn modelId="{11912FD7-CA86-4F88-8C2D-59F5AB6C23DE}" type="presOf" srcId="{579BA46C-9C4A-4EBD-824D-6B4212D84E4D}" destId="{D99A1D94-05B7-4524-B555-536608F950D0}" srcOrd="0" destOrd="0" presId="urn:microsoft.com/office/officeart/2005/8/layout/list1"/>
    <dgm:cxn modelId="{372FEBA7-3109-47B9-BF32-B32A6A007CD9}" type="presOf" srcId="{638CDB1B-3740-4A83-82DA-2C7F2E563A66}" destId="{50B1EF39-3137-446B-8CD4-4C365293063D}" srcOrd="1" destOrd="0" presId="urn:microsoft.com/office/officeart/2005/8/layout/list1"/>
    <dgm:cxn modelId="{2503E029-7B61-4D19-8AC7-2372E825A085}" srcId="{BC250AA7-57B1-4045-AE2E-3A7358F38541}" destId="{7FEAE708-BF5C-4729-B85E-AD1C1E98F570}" srcOrd="1" destOrd="0" parTransId="{D08F6299-DEE0-40A2-AA5E-E64E9687FC4C}" sibTransId="{50C9D60A-EF2D-4FE8-90F5-80A75824789B}"/>
    <dgm:cxn modelId="{C65525CC-ED8B-47D3-B1F8-2195542DC271}" srcId="{BC250AA7-57B1-4045-AE2E-3A7358F38541}" destId="{5E295B04-C63B-4C3F-A765-DD8968E0D411}" srcOrd="2" destOrd="0" parTransId="{60ADB2F2-FFCC-471D-B561-07DBFCA51871}" sibTransId="{2F200965-288F-4396-8076-831062E5F44C}"/>
    <dgm:cxn modelId="{55B59708-F528-48E7-BE34-7FAD16725377}" type="presOf" srcId="{5DCD2D97-8D85-4FFA-9A9C-A56080924E71}" destId="{B8A5E28E-191A-4C36-B4CD-413C161B068F}" srcOrd="1" destOrd="0" presId="urn:microsoft.com/office/officeart/2005/8/layout/list1"/>
    <dgm:cxn modelId="{79FAE8C2-2974-4D6B-9739-52B4762B1D1C}" type="presOf" srcId="{7B61A16A-D79F-4B07-8C74-E4D41E77FB51}" destId="{31E0038B-C3BD-4EEA-946D-01B157F2BFCE}" srcOrd="0" destOrd="0" presId="urn:microsoft.com/office/officeart/2005/8/layout/list1"/>
    <dgm:cxn modelId="{16A3C3C0-C9A8-4A09-9D81-48D6C6CAC653}" srcId="{579BA46C-9C4A-4EBD-824D-6B4212D84E4D}" destId="{BC250AA7-57B1-4045-AE2E-3A7358F38541}" srcOrd="2" destOrd="0" parTransId="{7498B271-DD32-4B75-982E-29E9FF91CCE1}" sibTransId="{B0453027-926A-456C-B0F3-618189E7DE00}"/>
    <dgm:cxn modelId="{49AF8596-98E3-4AA6-B3E7-6F5B635CA014}" type="presOf" srcId="{F05728D2-FB28-4C97-AF8C-C4382DA66598}" destId="{9F4CA4E5-A91F-4A9F-B42D-5C2CF127503D}" srcOrd="1" destOrd="0" presId="urn:microsoft.com/office/officeart/2005/8/layout/list1"/>
    <dgm:cxn modelId="{5B026814-B822-4FEC-AAA2-F25F7B18642D}" srcId="{579BA46C-9C4A-4EBD-824D-6B4212D84E4D}" destId="{638CDB1B-3740-4A83-82DA-2C7F2E563A66}" srcOrd="1" destOrd="0" parTransId="{198228F7-8F92-4136-AC2C-99512DB9EA65}" sibTransId="{7C7678E9-3FC1-4145-875C-987D00A2FF50}"/>
    <dgm:cxn modelId="{CAF12C3D-A489-4656-9784-E64B729ABA26}" srcId="{638CDB1B-3740-4A83-82DA-2C7F2E563A66}" destId="{3068EE50-E9A3-4E3E-82B4-F907E42376D5}" srcOrd="1" destOrd="0" parTransId="{6CE8DE92-06FB-49C0-B606-514CC5D237AD}" sibTransId="{1237C197-B843-4C45-9803-89AF54126873}"/>
    <dgm:cxn modelId="{303DDD05-5A77-4E7C-858B-605B2C94995A}" type="presOf" srcId="{7FEAE708-BF5C-4729-B85E-AD1C1E98F570}" destId="{78626138-1E73-44F8-9344-24A25D0EB31E}" srcOrd="0" destOrd="1" presId="urn:microsoft.com/office/officeart/2005/8/layout/list1"/>
    <dgm:cxn modelId="{59CD46D2-67DE-452C-9A28-1D9933FBBC55}" srcId="{BC250AA7-57B1-4045-AE2E-3A7358F38541}" destId="{5685542C-C5D7-49F0-991F-227CE60B6C1C}" srcOrd="0" destOrd="0" parTransId="{32326097-D87F-417E-B82E-DF8B52A192D0}" sibTransId="{E18574DB-AFE9-4F8E-AE5B-AF98357D7234}"/>
    <dgm:cxn modelId="{06B17904-5492-4980-B800-E484A4A2AAF7}" type="presOf" srcId="{F05728D2-FB28-4C97-AF8C-C4382DA66598}" destId="{3E811C73-F362-4C83-A1DA-7569412DDA06}" srcOrd="0" destOrd="0" presId="urn:microsoft.com/office/officeart/2005/8/layout/list1"/>
    <dgm:cxn modelId="{93505BE0-05AE-4371-8E8B-71F58DE78EFC}" type="presOf" srcId="{E31FBA6D-6832-410E-8B2B-857DA236BDDB}" destId="{31E0038B-C3BD-4EEA-946D-01B157F2BFCE}" srcOrd="0" destOrd="2" presId="urn:microsoft.com/office/officeart/2005/8/layout/list1"/>
    <dgm:cxn modelId="{7EE84130-D874-4259-848A-635F9C3FE9BA}" type="presOf" srcId="{5685542C-C5D7-49F0-991F-227CE60B6C1C}" destId="{78626138-1E73-44F8-9344-24A25D0EB31E}" srcOrd="0" destOrd="0" presId="urn:microsoft.com/office/officeart/2005/8/layout/list1"/>
    <dgm:cxn modelId="{215E4BF3-1DAF-4264-9929-E4EBF5ED912E}" type="presOf" srcId="{5DCD2D97-8D85-4FFA-9A9C-A56080924E71}" destId="{240F1759-82FD-4824-9611-3417AE320393}" srcOrd="0" destOrd="0" presId="urn:microsoft.com/office/officeart/2005/8/layout/list1"/>
    <dgm:cxn modelId="{65972AAF-C030-4276-8B0D-D43FD5C4924D}" type="presOf" srcId="{967B5454-5A46-4F2A-BD74-1D46B9A239ED}" destId="{92432622-BA18-43F5-BAB3-3DF26C7A5D25}" srcOrd="0" destOrd="2" presId="urn:microsoft.com/office/officeart/2005/8/layout/list1"/>
    <dgm:cxn modelId="{DB4F4463-47C6-4A9D-8D59-9B2106EF1BFF}" srcId="{579BA46C-9C4A-4EBD-824D-6B4212D84E4D}" destId="{5DCD2D97-8D85-4FFA-9A9C-A56080924E71}" srcOrd="0" destOrd="0" parTransId="{7B9EACDF-E066-4438-8670-6BF2EAE5878F}" sibTransId="{79AE8AC1-97E3-4123-9B65-F874F22F6D88}"/>
    <dgm:cxn modelId="{3635407B-A391-43DF-B276-9B9D55DAD35D}" type="presOf" srcId="{3068EE50-E9A3-4E3E-82B4-F907E42376D5}" destId="{31E0038B-C3BD-4EEA-946D-01B157F2BFCE}" srcOrd="0" destOrd="1" presId="urn:microsoft.com/office/officeart/2005/8/layout/list1"/>
    <dgm:cxn modelId="{14DD9E6C-311A-40C2-90BA-E2F58A6F740D}" srcId="{5DCD2D97-8D85-4FFA-9A9C-A56080924E71}" destId="{0603DF82-FE91-4685-A87D-3E93686609BF}" srcOrd="1" destOrd="0" parTransId="{75BDEDE8-9A97-4831-8CF3-DC72100AC6FA}" sibTransId="{454D0F53-114D-4B89-AF2D-690DA5B3E6D5}"/>
    <dgm:cxn modelId="{5189FF6C-B0E5-43E4-88C7-3AF8C28631BB}" srcId="{F05728D2-FB28-4C97-AF8C-C4382DA66598}" destId="{702923F7-1DF0-4599-BC28-6899AFCB7FD7}" srcOrd="1" destOrd="0" parTransId="{738566A0-2131-48AD-919E-0AAFFC710727}" sibTransId="{D34FF765-4396-430E-8ADC-8157598A12DE}"/>
    <dgm:cxn modelId="{DA17BA9E-AEBE-4FE0-B10F-163B1118B5DE}" srcId="{5DCD2D97-8D85-4FFA-9A9C-A56080924E71}" destId="{967B5454-5A46-4F2A-BD74-1D46B9A239ED}" srcOrd="2" destOrd="0" parTransId="{00AE815F-9222-4B20-8FFC-47E8C7C43B53}" sibTransId="{F75D29F3-586E-4216-B326-136FF4E7AD88}"/>
    <dgm:cxn modelId="{19BE2431-FE24-416F-8FC8-3945875782A1}" srcId="{5DCD2D97-8D85-4FFA-9A9C-A56080924E71}" destId="{8B7C6CF7-932B-418C-8684-B20B10406162}" srcOrd="0" destOrd="0" parTransId="{EF24A760-4A02-4F1D-89FF-4497DF9EF323}" sibTransId="{0BE1E681-8A24-4AF6-B5CE-5F484895E658}"/>
    <dgm:cxn modelId="{3056B44F-F4CB-4791-983E-C95AA1D710FC}" srcId="{638CDB1B-3740-4A83-82DA-2C7F2E563A66}" destId="{E31FBA6D-6832-410E-8B2B-857DA236BDDB}" srcOrd="2" destOrd="0" parTransId="{A1F6DA26-28EB-4224-837E-60007C3E59A6}" sibTransId="{2923AB41-A10F-43DA-8583-EA167731D878}"/>
    <dgm:cxn modelId="{72F9E3D6-32EE-4DC2-BF91-EBC032DD3DA0}" type="presParOf" srcId="{D99A1D94-05B7-4524-B555-536608F950D0}" destId="{D50CFD2F-53CB-47B9-9FF3-13019A7D26BF}" srcOrd="0" destOrd="0" presId="urn:microsoft.com/office/officeart/2005/8/layout/list1"/>
    <dgm:cxn modelId="{4B98DFDD-1E7A-44BC-B814-8E8BD59FD071}" type="presParOf" srcId="{D50CFD2F-53CB-47B9-9FF3-13019A7D26BF}" destId="{240F1759-82FD-4824-9611-3417AE320393}" srcOrd="0" destOrd="0" presId="urn:microsoft.com/office/officeart/2005/8/layout/list1"/>
    <dgm:cxn modelId="{D5F9011C-1BAC-4489-A299-F1F428D24632}" type="presParOf" srcId="{D50CFD2F-53CB-47B9-9FF3-13019A7D26BF}" destId="{B8A5E28E-191A-4C36-B4CD-413C161B068F}" srcOrd="1" destOrd="0" presId="urn:microsoft.com/office/officeart/2005/8/layout/list1"/>
    <dgm:cxn modelId="{C0A3408E-349A-4EFD-A2A6-6D07FAD1C3C5}" type="presParOf" srcId="{D99A1D94-05B7-4524-B555-536608F950D0}" destId="{E9864B7A-6A63-45E4-9425-585EA0851561}" srcOrd="1" destOrd="0" presId="urn:microsoft.com/office/officeart/2005/8/layout/list1"/>
    <dgm:cxn modelId="{3A0A2914-DA9D-41F6-9D7C-D7B78E7D0462}" type="presParOf" srcId="{D99A1D94-05B7-4524-B555-536608F950D0}" destId="{92432622-BA18-43F5-BAB3-3DF26C7A5D25}" srcOrd="2" destOrd="0" presId="urn:microsoft.com/office/officeart/2005/8/layout/list1"/>
    <dgm:cxn modelId="{BCDA8311-DE2A-4A51-9A31-B67C69B48A37}" type="presParOf" srcId="{D99A1D94-05B7-4524-B555-536608F950D0}" destId="{44423317-5FFE-4E93-9956-81D697278A5A}" srcOrd="3" destOrd="0" presId="urn:microsoft.com/office/officeart/2005/8/layout/list1"/>
    <dgm:cxn modelId="{9B31D094-54CE-4D3C-8F87-220362286951}" type="presParOf" srcId="{D99A1D94-05B7-4524-B555-536608F950D0}" destId="{B41DE8EE-5853-4F08-B20C-23E22FFEB75B}" srcOrd="4" destOrd="0" presId="urn:microsoft.com/office/officeart/2005/8/layout/list1"/>
    <dgm:cxn modelId="{030D1B11-43AB-4A30-BDD8-A4F63C2879E4}" type="presParOf" srcId="{B41DE8EE-5853-4F08-B20C-23E22FFEB75B}" destId="{F0471BC9-9F78-4675-8B1B-93F7CC2FB962}" srcOrd="0" destOrd="0" presId="urn:microsoft.com/office/officeart/2005/8/layout/list1"/>
    <dgm:cxn modelId="{4FC967DE-9FA6-494A-84EA-CDCB7D6F5A2C}" type="presParOf" srcId="{B41DE8EE-5853-4F08-B20C-23E22FFEB75B}" destId="{50B1EF39-3137-446B-8CD4-4C365293063D}" srcOrd="1" destOrd="0" presId="urn:microsoft.com/office/officeart/2005/8/layout/list1"/>
    <dgm:cxn modelId="{D5C5F8F1-16B7-4853-860C-AB9638D67E67}" type="presParOf" srcId="{D99A1D94-05B7-4524-B555-536608F950D0}" destId="{D3CD1890-957C-4721-ADFB-5EA6FCED2FA7}" srcOrd="5" destOrd="0" presId="urn:microsoft.com/office/officeart/2005/8/layout/list1"/>
    <dgm:cxn modelId="{EA3325AB-DAF6-462E-BEB5-B50C0D028411}" type="presParOf" srcId="{D99A1D94-05B7-4524-B555-536608F950D0}" destId="{31E0038B-C3BD-4EEA-946D-01B157F2BFCE}" srcOrd="6" destOrd="0" presId="urn:microsoft.com/office/officeart/2005/8/layout/list1"/>
    <dgm:cxn modelId="{0B008843-E2C2-4F7E-8F2D-54C094283425}" type="presParOf" srcId="{D99A1D94-05B7-4524-B555-536608F950D0}" destId="{DCDF664D-1951-4EE3-B191-3CF2EA259A0D}" srcOrd="7" destOrd="0" presId="urn:microsoft.com/office/officeart/2005/8/layout/list1"/>
    <dgm:cxn modelId="{261D98EB-C703-405C-BA72-B56093DB22D4}" type="presParOf" srcId="{D99A1D94-05B7-4524-B555-536608F950D0}" destId="{C277E5E3-40B1-499F-A801-2685ABDFEE74}" srcOrd="8" destOrd="0" presId="urn:microsoft.com/office/officeart/2005/8/layout/list1"/>
    <dgm:cxn modelId="{CE1FEBA9-3D5E-4567-A602-FD3997C75B60}" type="presParOf" srcId="{C277E5E3-40B1-499F-A801-2685ABDFEE74}" destId="{42269A25-09E3-48AF-94A0-BC3F51F2617A}" srcOrd="0" destOrd="0" presId="urn:microsoft.com/office/officeart/2005/8/layout/list1"/>
    <dgm:cxn modelId="{58426C22-EEB8-4DDA-8460-1DE982A49A37}" type="presParOf" srcId="{C277E5E3-40B1-499F-A801-2685ABDFEE74}" destId="{9264E798-86F2-4B66-BBA4-4D542B915CE4}" srcOrd="1" destOrd="0" presId="urn:microsoft.com/office/officeart/2005/8/layout/list1"/>
    <dgm:cxn modelId="{65ADC699-7E65-4014-929B-9F00AAAF8F99}" type="presParOf" srcId="{D99A1D94-05B7-4524-B555-536608F950D0}" destId="{A9638E63-BCF5-4DEB-9E2C-83A9216A2C31}" srcOrd="9" destOrd="0" presId="urn:microsoft.com/office/officeart/2005/8/layout/list1"/>
    <dgm:cxn modelId="{0878192A-095F-47C7-BF30-7D15933F8109}" type="presParOf" srcId="{D99A1D94-05B7-4524-B555-536608F950D0}" destId="{78626138-1E73-44F8-9344-24A25D0EB31E}" srcOrd="10" destOrd="0" presId="urn:microsoft.com/office/officeart/2005/8/layout/list1"/>
    <dgm:cxn modelId="{ABE60950-4827-4AF0-B66D-5F507CDDD5B1}" type="presParOf" srcId="{D99A1D94-05B7-4524-B555-536608F950D0}" destId="{68029A2E-6480-48FA-9047-B24557B551C4}" srcOrd="11" destOrd="0" presId="urn:microsoft.com/office/officeart/2005/8/layout/list1"/>
    <dgm:cxn modelId="{4077F39C-11CF-4091-A492-432506BDA125}" type="presParOf" srcId="{D99A1D94-05B7-4524-B555-536608F950D0}" destId="{C4679A5A-678C-4321-A43B-70506668CD41}" srcOrd="12" destOrd="0" presId="urn:microsoft.com/office/officeart/2005/8/layout/list1"/>
    <dgm:cxn modelId="{BE3D9596-2638-4A06-9B96-1CD025379CF1}" type="presParOf" srcId="{C4679A5A-678C-4321-A43B-70506668CD41}" destId="{3E811C73-F362-4C83-A1DA-7569412DDA06}" srcOrd="0" destOrd="0" presId="urn:microsoft.com/office/officeart/2005/8/layout/list1"/>
    <dgm:cxn modelId="{FB1408E2-AC43-48B2-9357-B5ABE30AEB31}" type="presParOf" srcId="{C4679A5A-678C-4321-A43B-70506668CD41}" destId="{9F4CA4E5-A91F-4A9F-B42D-5C2CF127503D}" srcOrd="1" destOrd="0" presId="urn:microsoft.com/office/officeart/2005/8/layout/list1"/>
    <dgm:cxn modelId="{FC2BF0A3-BBE2-490D-85C4-321FAB26342B}" type="presParOf" srcId="{D99A1D94-05B7-4524-B555-536608F950D0}" destId="{3D0EC164-D08E-4C3A-9A9F-72EAB35AF37C}" srcOrd="13" destOrd="0" presId="urn:microsoft.com/office/officeart/2005/8/layout/list1"/>
    <dgm:cxn modelId="{5F0E16FD-DE94-4725-8D80-6B142AC6F731}" type="presParOf" srcId="{D99A1D94-05B7-4524-B555-536608F950D0}" destId="{E2F014FB-9BAB-42D4-B64B-6F9538AAECE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E2D78C-809E-448D-9CC5-C7FE2E956243}"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CO"/>
        </a:p>
      </dgm:t>
    </dgm:pt>
    <dgm:pt modelId="{99B4C1F5-93E8-45D7-84DE-614DA6CDA65C}">
      <dgm:prSet phldrT="[Texto]" custT="1"/>
      <dgm:spPr/>
      <dgm:t>
        <a:bodyPr/>
        <a:lstStyle/>
        <a:p>
          <a:r>
            <a:rPr lang="es-ES" sz="1400" b="1" dirty="0"/>
            <a:t>Describen elementos clave de la atención basada en la evidencia, las mejores prácticas y las expectativas de los usuarios. </a:t>
          </a:r>
          <a:endParaRPr lang="es-CO" sz="1400" b="1" dirty="0"/>
        </a:p>
      </dgm:t>
    </dgm:pt>
    <dgm:pt modelId="{F969D327-02EA-47DD-A06E-61E7564160C2}" type="parTrans" cxnId="{5304D58C-4E3D-42F3-AD07-15208D9E0809}">
      <dgm:prSet/>
      <dgm:spPr/>
      <dgm:t>
        <a:bodyPr/>
        <a:lstStyle/>
        <a:p>
          <a:endParaRPr lang="es-CO"/>
        </a:p>
      </dgm:t>
    </dgm:pt>
    <dgm:pt modelId="{D51A5205-7C4B-427A-A5FE-C6FEDF9CB9BA}" type="sibTrans" cxnId="{5304D58C-4E3D-42F3-AD07-15208D9E0809}">
      <dgm:prSet/>
      <dgm:spPr/>
      <dgm:t>
        <a:bodyPr/>
        <a:lstStyle/>
        <a:p>
          <a:endParaRPr lang="es-CO"/>
        </a:p>
      </dgm:t>
    </dgm:pt>
    <dgm:pt modelId="{D9A80EB6-D500-4A61-9DEE-CF60415089C4}">
      <dgm:prSet phldrT="[Texto]" custT="1"/>
      <dgm:spPr/>
      <dgm:t>
        <a:bodyPr/>
        <a:lstStyle/>
        <a:p>
          <a:r>
            <a:rPr lang="es-ES" sz="1400" b="1" dirty="0"/>
            <a:t>Permiten la integración organizada, mediante la secuenciación de las acciones multidisciplinares de índole poblacional, colectiva e individual y las funciones de los diferentes integrantes. </a:t>
          </a:r>
          <a:endParaRPr lang="es-CO" sz="1400" b="1" dirty="0"/>
        </a:p>
      </dgm:t>
    </dgm:pt>
    <dgm:pt modelId="{DE4A1815-C175-4628-9ACB-9D4FC929DBA6}" type="parTrans" cxnId="{EB01465A-31E8-4847-9A76-FD4DD4A3C2F9}">
      <dgm:prSet/>
      <dgm:spPr/>
      <dgm:t>
        <a:bodyPr/>
        <a:lstStyle/>
        <a:p>
          <a:endParaRPr lang="es-CO"/>
        </a:p>
      </dgm:t>
    </dgm:pt>
    <dgm:pt modelId="{A463974D-8659-4E10-A5F2-0E288C676565}" type="sibTrans" cxnId="{EB01465A-31E8-4847-9A76-FD4DD4A3C2F9}">
      <dgm:prSet/>
      <dgm:spPr/>
      <dgm:t>
        <a:bodyPr/>
        <a:lstStyle/>
        <a:p>
          <a:endParaRPr lang="es-CO"/>
        </a:p>
      </dgm:t>
    </dgm:pt>
    <dgm:pt modelId="{F9916FFF-1EE5-4BBF-B8BA-796B39A3FB7F}">
      <dgm:prSet phldrT="[Texto]" custT="1"/>
      <dgm:spPr/>
      <dgm:t>
        <a:bodyPr/>
        <a:lstStyle/>
        <a:p>
          <a:r>
            <a:rPr lang="es-ES" sz="1400" b="1" dirty="0"/>
            <a:t>Fortalecen la comunicación entre los diferentes integrantes</a:t>
          </a:r>
          <a:r>
            <a:rPr lang="es-ES" sz="1800" b="1" dirty="0"/>
            <a:t>.</a:t>
          </a:r>
          <a:endParaRPr lang="es-CO" sz="1800" b="1" dirty="0"/>
        </a:p>
      </dgm:t>
    </dgm:pt>
    <dgm:pt modelId="{599793C8-6BD5-4B61-BFFC-6862C7892201}" type="parTrans" cxnId="{9A36E2C5-EFC2-475D-A862-D6022C71BF70}">
      <dgm:prSet/>
      <dgm:spPr/>
      <dgm:t>
        <a:bodyPr/>
        <a:lstStyle/>
        <a:p>
          <a:endParaRPr lang="es-CO"/>
        </a:p>
      </dgm:t>
    </dgm:pt>
    <dgm:pt modelId="{C31D93F9-8753-461C-8F4A-1A9CEBA012B5}" type="sibTrans" cxnId="{9A36E2C5-EFC2-475D-A862-D6022C71BF70}">
      <dgm:prSet/>
      <dgm:spPr/>
      <dgm:t>
        <a:bodyPr/>
        <a:lstStyle/>
        <a:p>
          <a:endParaRPr lang="es-CO"/>
        </a:p>
      </dgm:t>
    </dgm:pt>
    <dgm:pt modelId="{7BD0F79D-94DD-4D0F-A0E2-EAA52F1A029E}">
      <dgm:prSet phldrT="[Texto]" custT="1"/>
      <dgm:spPr/>
      <dgm:t>
        <a:bodyPr/>
        <a:lstStyle/>
        <a:p>
          <a:r>
            <a:rPr lang="es-ES" sz="1400" b="1" dirty="0"/>
            <a:t>Especifican resultados esperados de las intervenciones colectivas e individuales, dentro del proceso integral de la atención en salud. </a:t>
          </a:r>
          <a:endParaRPr lang="es-CO" sz="1400" b="1" dirty="0"/>
        </a:p>
      </dgm:t>
    </dgm:pt>
    <dgm:pt modelId="{A5387CB9-1CEA-46DD-A131-A95474743D62}" type="parTrans" cxnId="{C557A987-9ECB-402E-A428-AAC462810596}">
      <dgm:prSet/>
      <dgm:spPr/>
      <dgm:t>
        <a:bodyPr/>
        <a:lstStyle/>
        <a:p>
          <a:endParaRPr lang="es-CO"/>
        </a:p>
      </dgm:t>
    </dgm:pt>
    <dgm:pt modelId="{B7F7885B-5402-4F14-9136-427CBBDB4451}" type="sibTrans" cxnId="{C557A987-9ECB-402E-A428-AAC462810596}">
      <dgm:prSet/>
      <dgm:spPr/>
      <dgm:t>
        <a:bodyPr/>
        <a:lstStyle/>
        <a:p>
          <a:endParaRPr lang="es-CO"/>
        </a:p>
      </dgm:t>
    </dgm:pt>
    <dgm:pt modelId="{6263AC1E-8823-4205-9DB9-573EBCA7E1E8}">
      <dgm:prSet phldrT="[Texto]" custT="1"/>
      <dgm:spPr/>
      <dgm:t>
        <a:bodyPr/>
        <a:lstStyle/>
        <a:p>
          <a:r>
            <a:rPr lang="es-ES" sz="1400" b="1" dirty="0"/>
            <a:t>Facilitan la identificación apropiada de los recursos humanos, de infraestructura y financieros.</a:t>
          </a:r>
          <a:endParaRPr lang="es-CO" sz="1400" b="1" dirty="0"/>
        </a:p>
      </dgm:t>
    </dgm:pt>
    <dgm:pt modelId="{E8ACB81E-6990-4E6F-AD58-FA58929C81E2}" type="parTrans" cxnId="{9A27D5EE-0665-4C5C-9814-24B6A8A4B801}">
      <dgm:prSet/>
      <dgm:spPr/>
      <dgm:t>
        <a:bodyPr/>
        <a:lstStyle/>
        <a:p>
          <a:endParaRPr lang="es-CO"/>
        </a:p>
      </dgm:t>
    </dgm:pt>
    <dgm:pt modelId="{84AA3D4A-30E8-4284-904F-29940E447212}" type="sibTrans" cxnId="{9A27D5EE-0665-4C5C-9814-24B6A8A4B801}">
      <dgm:prSet/>
      <dgm:spPr/>
      <dgm:t>
        <a:bodyPr/>
        <a:lstStyle/>
        <a:p>
          <a:endParaRPr lang="es-CO"/>
        </a:p>
      </dgm:t>
    </dgm:pt>
    <dgm:pt modelId="{3C7D0263-0E59-4C0F-B5EC-518B36AFAC9F}" type="pres">
      <dgm:prSet presAssocID="{00E2D78C-809E-448D-9CC5-C7FE2E956243}" presName="Name0" presStyleCnt="0">
        <dgm:presLayoutVars>
          <dgm:chMax val="7"/>
          <dgm:chPref val="7"/>
          <dgm:dir/>
        </dgm:presLayoutVars>
      </dgm:prSet>
      <dgm:spPr/>
      <dgm:t>
        <a:bodyPr/>
        <a:lstStyle/>
        <a:p>
          <a:endParaRPr lang="es-ES"/>
        </a:p>
      </dgm:t>
    </dgm:pt>
    <dgm:pt modelId="{15A96961-D5BB-436E-9210-D635C07FE250}" type="pres">
      <dgm:prSet presAssocID="{00E2D78C-809E-448D-9CC5-C7FE2E956243}" presName="Name1" presStyleCnt="0"/>
      <dgm:spPr/>
    </dgm:pt>
    <dgm:pt modelId="{7CB34F4B-0E4B-4533-A485-416D6AA9016E}" type="pres">
      <dgm:prSet presAssocID="{00E2D78C-809E-448D-9CC5-C7FE2E956243}" presName="cycle" presStyleCnt="0"/>
      <dgm:spPr/>
    </dgm:pt>
    <dgm:pt modelId="{3C17D39E-BB50-4809-9207-53AE25F08808}" type="pres">
      <dgm:prSet presAssocID="{00E2D78C-809E-448D-9CC5-C7FE2E956243}" presName="srcNode" presStyleLbl="node1" presStyleIdx="0" presStyleCnt="5"/>
      <dgm:spPr/>
    </dgm:pt>
    <dgm:pt modelId="{2DBAA470-F54B-4B05-A05B-99B4F80776E1}" type="pres">
      <dgm:prSet presAssocID="{00E2D78C-809E-448D-9CC5-C7FE2E956243}" presName="conn" presStyleLbl="parChTrans1D2" presStyleIdx="0" presStyleCnt="1"/>
      <dgm:spPr/>
      <dgm:t>
        <a:bodyPr/>
        <a:lstStyle/>
        <a:p>
          <a:endParaRPr lang="es-ES"/>
        </a:p>
      </dgm:t>
    </dgm:pt>
    <dgm:pt modelId="{49E3C84D-6362-40D6-8443-824CEC19B6CB}" type="pres">
      <dgm:prSet presAssocID="{00E2D78C-809E-448D-9CC5-C7FE2E956243}" presName="extraNode" presStyleLbl="node1" presStyleIdx="0" presStyleCnt="5"/>
      <dgm:spPr/>
    </dgm:pt>
    <dgm:pt modelId="{612E826F-95D5-4E2E-B40F-D90C4CD6B989}" type="pres">
      <dgm:prSet presAssocID="{00E2D78C-809E-448D-9CC5-C7FE2E956243}" presName="dstNode" presStyleLbl="node1" presStyleIdx="0" presStyleCnt="5"/>
      <dgm:spPr/>
    </dgm:pt>
    <dgm:pt modelId="{03D32FB4-395F-42E7-9385-A727FD361429}" type="pres">
      <dgm:prSet presAssocID="{99B4C1F5-93E8-45D7-84DE-614DA6CDA65C}" presName="text_1" presStyleLbl="node1" presStyleIdx="0" presStyleCnt="5">
        <dgm:presLayoutVars>
          <dgm:bulletEnabled val="1"/>
        </dgm:presLayoutVars>
      </dgm:prSet>
      <dgm:spPr/>
      <dgm:t>
        <a:bodyPr/>
        <a:lstStyle/>
        <a:p>
          <a:endParaRPr lang="es-ES"/>
        </a:p>
      </dgm:t>
    </dgm:pt>
    <dgm:pt modelId="{8EB13FBB-A3C8-4D9C-95F2-0C0B4533BF8C}" type="pres">
      <dgm:prSet presAssocID="{99B4C1F5-93E8-45D7-84DE-614DA6CDA65C}" presName="accent_1" presStyleCnt="0"/>
      <dgm:spPr/>
    </dgm:pt>
    <dgm:pt modelId="{283C805E-2F3E-475C-8575-4DB49CF3A438}" type="pres">
      <dgm:prSet presAssocID="{99B4C1F5-93E8-45D7-84DE-614DA6CDA65C}" presName="accentRepeatNode" presStyleLbl="solidFgAcc1" presStyleIdx="0" presStyleCnt="5"/>
      <dgm:spPr/>
    </dgm:pt>
    <dgm:pt modelId="{85A068FD-E661-4F8A-B387-5CC6B013A942}" type="pres">
      <dgm:prSet presAssocID="{D9A80EB6-D500-4A61-9DEE-CF60415089C4}" presName="text_2" presStyleLbl="node1" presStyleIdx="1" presStyleCnt="5">
        <dgm:presLayoutVars>
          <dgm:bulletEnabled val="1"/>
        </dgm:presLayoutVars>
      </dgm:prSet>
      <dgm:spPr/>
      <dgm:t>
        <a:bodyPr/>
        <a:lstStyle/>
        <a:p>
          <a:endParaRPr lang="es-ES"/>
        </a:p>
      </dgm:t>
    </dgm:pt>
    <dgm:pt modelId="{902D2F50-5EB0-4A6C-B930-172B8AA4D06E}" type="pres">
      <dgm:prSet presAssocID="{D9A80EB6-D500-4A61-9DEE-CF60415089C4}" presName="accent_2" presStyleCnt="0"/>
      <dgm:spPr/>
    </dgm:pt>
    <dgm:pt modelId="{E0DC79B4-7EB0-43C7-8D26-C6CCA0C52700}" type="pres">
      <dgm:prSet presAssocID="{D9A80EB6-D500-4A61-9DEE-CF60415089C4}" presName="accentRepeatNode" presStyleLbl="solidFgAcc1" presStyleIdx="1" presStyleCnt="5"/>
      <dgm:spPr/>
    </dgm:pt>
    <dgm:pt modelId="{6890E3B2-38C7-42D9-8E02-11E078CB946C}" type="pres">
      <dgm:prSet presAssocID="{F9916FFF-1EE5-4BBF-B8BA-796B39A3FB7F}" presName="text_3" presStyleLbl="node1" presStyleIdx="2" presStyleCnt="5">
        <dgm:presLayoutVars>
          <dgm:bulletEnabled val="1"/>
        </dgm:presLayoutVars>
      </dgm:prSet>
      <dgm:spPr/>
      <dgm:t>
        <a:bodyPr/>
        <a:lstStyle/>
        <a:p>
          <a:endParaRPr lang="es-ES"/>
        </a:p>
      </dgm:t>
    </dgm:pt>
    <dgm:pt modelId="{FB95E265-306E-4AAA-996F-43546DB491A3}" type="pres">
      <dgm:prSet presAssocID="{F9916FFF-1EE5-4BBF-B8BA-796B39A3FB7F}" presName="accent_3" presStyleCnt="0"/>
      <dgm:spPr/>
    </dgm:pt>
    <dgm:pt modelId="{8763345A-03C1-4102-A9F5-0F24C18158A0}" type="pres">
      <dgm:prSet presAssocID="{F9916FFF-1EE5-4BBF-B8BA-796B39A3FB7F}" presName="accentRepeatNode" presStyleLbl="solidFgAcc1" presStyleIdx="2" presStyleCnt="5"/>
      <dgm:spPr/>
    </dgm:pt>
    <dgm:pt modelId="{7AE3841C-CF8E-4C04-A066-4300AD49C785}" type="pres">
      <dgm:prSet presAssocID="{6263AC1E-8823-4205-9DB9-573EBCA7E1E8}" presName="text_4" presStyleLbl="node1" presStyleIdx="3" presStyleCnt="5">
        <dgm:presLayoutVars>
          <dgm:bulletEnabled val="1"/>
        </dgm:presLayoutVars>
      </dgm:prSet>
      <dgm:spPr/>
      <dgm:t>
        <a:bodyPr/>
        <a:lstStyle/>
        <a:p>
          <a:endParaRPr lang="es-ES"/>
        </a:p>
      </dgm:t>
    </dgm:pt>
    <dgm:pt modelId="{2E6C2F36-9511-4A2E-A99B-147644EA3017}" type="pres">
      <dgm:prSet presAssocID="{6263AC1E-8823-4205-9DB9-573EBCA7E1E8}" presName="accent_4" presStyleCnt="0"/>
      <dgm:spPr/>
    </dgm:pt>
    <dgm:pt modelId="{E41BF6F6-0B4E-4DD4-90A2-96B87EBDB92D}" type="pres">
      <dgm:prSet presAssocID="{6263AC1E-8823-4205-9DB9-573EBCA7E1E8}" presName="accentRepeatNode" presStyleLbl="solidFgAcc1" presStyleIdx="3" presStyleCnt="5"/>
      <dgm:spPr/>
    </dgm:pt>
    <dgm:pt modelId="{4AA95EB4-7A2D-4F02-878E-DC3F2587F920}" type="pres">
      <dgm:prSet presAssocID="{7BD0F79D-94DD-4D0F-A0E2-EAA52F1A029E}" presName="text_5" presStyleLbl="node1" presStyleIdx="4" presStyleCnt="5">
        <dgm:presLayoutVars>
          <dgm:bulletEnabled val="1"/>
        </dgm:presLayoutVars>
      </dgm:prSet>
      <dgm:spPr/>
      <dgm:t>
        <a:bodyPr/>
        <a:lstStyle/>
        <a:p>
          <a:endParaRPr lang="es-ES"/>
        </a:p>
      </dgm:t>
    </dgm:pt>
    <dgm:pt modelId="{246D1B6B-4C22-40F3-96A3-7B04067ADF19}" type="pres">
      <dgm:prSet presAssocID="{7BD0F79D-94DD-4D0F-A0E2-EAA52F1A029E}" presName="accent_5" presStyleCnt="0"/>
      <dgm:spPr/>
    </dgm:pt>
    <dgm:pt modelId="{7B0AAD6C-49D1-4DFE-9351-076C6A112398}" type="pres">
      <dgm:prSet presAssocID="{7BD0F79D-94DD-4D0F-A0E2-EAA52F1A029E}" presName="accentRepeatNode" presStyleLbl="solidFgAcc1" presStyleIdx="4" presStyleCnt="5"/>
      <dgm:spPr/>
    </dgm:pt>
  </dgm:ptLst>
  <dgm:cxnLst>
    <dgm:cxn modelId="{C557A987-9ECB-402E-A428-AAC462810596}" srcId="{00E2D78C-809E-448D-9CC5-C7FE2E956243}" destId="{7BD0F79D-94DD-4D0F-A0E2-EAA52F1A029E}" srcOrd="4" destOrd="0" parTransId="{A5387CB9-1CEA-46DD-A131-A95474743D62}" sibTransId="{B7F7885B-5402-4F14-9136-427CBBDB4451}"/>
    <dgm:cxn modelId="{EF5BF182-A7C3-41F3-8F92-8443905D4ED9}" type="presOf" srcId="{F9916FFF-1EE5-4BBF-B8BA-796B39A3FB7F}" destId="{6890E3B2-38C7-42D9-8E02-11E078CB946C}" srcOrd="0" destOrd="0" presId="urn:microsoft.com/office/officeart/2008/layout/VerticalCurvedList"/>
    <dgm:cxn modelId="{95268049-90D2-4F5C-8DC3-4765EB5247AE}" type="presOf" srcId="{D51A5205-7C4B-427A-A5FE-C6FEDF9CB9BA}" destId="{2DBAA470-F54B-4B05-A05B-99B4F80776E1}" srcOrd="0" destOrd="0" presId="urn:microsoft.com/office/officeart/2008/layout/VerticalCurvedList"/>
    <dgm:cxn modelId="{56DA416D-C67F-4823-8C7E-385F2C8058C2}" type="presOf" srcId="{99B4C1F5-93E8-45D7-84DE-614DA6CDA65C}" destId="{03D32FB4-395F-42E7-9385-A727FD361429}" srcOrd="0" destOrd="0" presId="urn:microsoft.com/office/officeart/2008/layout/VerticalCurvedList"/>
    <dgm:cxn modelId="{6CFA68B7-87CA-4FC8-AAC4-A5BCE68F4D73}" type="presOf" srcId="{7BD0F79D-94DD-4D0F-A0E2-EAA52F1A029E}" destId="{4AA95EB4-7A2D-4F02-878E-DC3F2587F920}" srcOrd="0" destOrd="0" presId="urn:microsoft.com/office/officeart/2008/layout/VerticalCurvedList"/>
    <dgm:cxn modelId="{9A36E2C5-EFC2-475D-A862-D6022C71BF70}" srcId="{00E2D78C-809E-448D-9CC5-C7FE2E956243}" destId="{F9916FFF-1EE5-4BBF-B8BA-796B39A3FB7F}" srcOrd="2" destOrd="0" parTransId="{599793C8-6BD5-4B61-BFFC-6862C7892201}" sibTransId="{C31D93F9-8753-461C-8F4A-1A9CEBA012B5}"/>
    <dgm:cxn modelId="{9A27D5EE-0665-4C5C-9814-24B6A8A4B801}" srcId="{00E2D78C-809E-448D-9CC5-C7FE2E956243}" destId="{6263AC1E-8823-4205-9DB9-573EBCA7E1E8}" srcOrd="3" destOrd="0" parTransId="{E8ACB81E-6990-4E6F-AD58-FA58929C81E2}" sibTransId="{84AA3D4A-30E8-4284-904F-29940E447212}"/>
    <dgm:cxn modelId="{025FBAC4-BA83-4D2F-A0EB-780B30BF00CC}" type="presOf" srcId="{00E2D78C-809E-448D-9CC5-C7FE2E956243}" destId="{3C7D0263-0E59-4C0F-B5EC-518B36AFAC9F}" srcOrd="0" destOrd="0" presId="urn:microsoft.com/office/officeart/2008/layout/VerticalCurvedList"/>
    <dgm:cxn modelId="{A91A1D59-FF3F-40DD-BCC9-FEBA5C2FBA62}" type="presOf" srcId="{D9A80EB6-D500-4A61-9DEE-CF60415089C4}" destId="{85A068FD-E661-4F8A-B387-5CC6B013A942}" srcOrd="0" destOrd="0" presId="urn:microsoft.com/office/officeart/2008/layout/VerticalCurvedList"/>
    <dgm:cxn modelId="{5304D58C-4E3D-42F3-AD07-15208D9E0809}" srcId="{00E2D78C-809E-448D-9CC5-C7FE2E956243}" destId="{99B4C1F5-93E8-45D7-84DE-614DA6CDA65C}" srcOrd="0" destOrd="0" parTransId="{F969D327-02EA-47DD-A06E-61E7564160C2}" sibTransId="{D51A5205-7C4B-427A-A5FE-C6FEDF9CB9BA}"/>
    <dgm:cxn modelId="{82AE5F79-09B2-409D-9775-0EE4F6ABA23E}" type="presOf" srcId="{6263AC1E-8823-4205-9DB9-573EBCA7E1E8}" destId="{7AE3841C-CF8E-4C04-A066-4300AD49C785}" srcOrd="0" destOrd="0" presId="urn:microsoft.com/office/officeart/2008/layout/VerticalCurvedList"/>
    <dgm:cxn modelId="{EB01465A-31E8-4847-9A76-FD4DD4A3C2F9}" srcId="{00E2D78C-809E-448D-9CC5-C7FE2E956243}" destId="{D9A80EB6-D500-4A61-9DEE-CF60415089C4}" srcOrd="1" destOrd="0" parTransId="{DE4A1815-C175-4628-9ACB-9D4FC929DBA6}" sibTransId="{A463974D-8659-4E10-A5F2-0E288C676565}"/>
    <dgm:cxn modelId="{E49DAA3B-6D14-423E-882B-F4D2A744BFE7}" type="presParOf" srcId="{3C7D0263-0E59-4C0F-B5EC-518B36AFAC9F}" destId="{15A96961-D5BB-436E-9210-D635C07FE250}" srcOrd="0" destOrd="0" presId="urn:microsoft.com/office/officeart/2008/layout/VerticalCurvedList"/>
    <dgm:cxn modelId="{9CA4C12B-DD46-499A-BE00-4BDE34D176DA}" type="presParOf" srcId="{15A96961-D5BB-436E-9210-D635C07FE250}" destId="{7CB34F4B-0E4B-4533-A485-416D6AA9016E}" srcOrd="0" destOrd="0" presId="urn:microsoft.com/office/officeart/2008/layout/VerticalCurvedList"/>
    <dgm:cxn modelId="{E83D36D3-73C4-43E2-9C34-0131358D11CD}" type="presParOf" srcId="{7CB34F4B-0E4B-4533-A485-416D6AA9016E}" destId="{3C17D39E-BB50-4809-9207-53AE25F08808}" srcOrd="0" destOrd="0" presId="urn:microsoft.com/office/officeart/2008/layout/VerticalCurvedList"/>
    <dgm:cxn modelId="{0789D090-56BA-48E6-9943-74ECA18ED653}" type="presParOf" srcId="{7CB34F4B-0E4B-4533-A485-416D6AA9016E}" destId="{2DBAA470-F54B-4B05-A05B-99B4F80776E1}" srcOrd="1" destOrd="0" presId="urn:microsoft.com/office/officeart/2008/layout/VerticalCurvedList"/>
    <dgm:cxn modelId="{71F81DCB-8B71-447C-9FB1-204BF86975CD}" type="presParOf" srcId="{7CB34F4B-0E4B-4533-A485-416D6AA9016E}" destId="{49E3C84D-6362-40D6-8443-824CEC19B6CB}" srcOrd="2" destOrd="0" presId="urn:microsoft.com/office/officeart/2008/layout/VerticalCurvedList"/>
    <dgm:cxn modelId="{327600D7-5E7F-4F44-AE6B-38038E8AD683}" type="presParOf" srcId="{7CB34F4B-0E4B-4533-A485-416D6AA9016E}" destId="{612E826F-95D5-4E2E-B40F-D90C4CD6B989}" srcOrd="3" destOrd="0" presId="urn:microsoft.com/office/officeart/2008/layout/VerticalCurvedList"/>
    <dgm:cxn modelId="{C453DB1C-33FD-45BF-BF11-CF0FBC5AB79D}" type="presParOf" srcId="{15A96961-D5BB-436E-9210-D635C07FE250}" destId="{03D32FB4-395F-42E7-9385-A727FD361429}" srcOrd="1" destOrd="0" presId="urn:microsoft.com/office/officeart/2008/layout/VerticalCurvedList"/>
    <dgm:cxn modelId="{EC6B0329-0DA8-4AF7-93A2-88F5D9592218}" type="presParOf" srcId="{15A96961-D5BB-436E-9210-D635C07FE250}" destId="{8EB13FBB-A3C8-4D9C-95F2-0C0B4533BF8C}" srcOrd="2" destOrd="0" presId="urn:microsoft.com/office/officeart/2008/layout/VerticalCurvedList"/>
    <dgm:cxn modelId="{7435EC85-35E4-4764-8F7A-B9F8A2E4F50D}" type="presParOf" srcId="{8EB13FBB-A3C8-4D9C-95F2-0C0B4533BF8C}" destId="{283C805E-2F3E-475C-8575-4DB49CF3A438}" srcOrd="0" destOrd="0" presId="urn:microsoft.com/office/officeart/2008/layout/VerticalCurvedList"/>
    <dgm:cxn modelId="{97EC50BC-8E3D-4D67-8FE0-5380B130DEF8}" type="presParOf" srcId="{15A96961-D5BB-436E-9210-D635C07FE250}" destId="{85A068FD-E661-4F8A-B387-5CC6B013A942}" srcOrd="3" destOrd="0" presId="urn:microsoft.com/office/officeart/2008/layout/VerticalCurvedList"/>
    <dgm:cxn modelId="{81F8AF31-C946-46B8-A256-987CD8357231}" type="presParOf" srcId="{15A96961-D5BB-436E-9210-D635C07FE250}" destId="{902D2F50-5EB0-4A6C-B930-172B8AA4D06E}" srcOrd="4" destOrd="0" presId="urn:microsoft.com/office/officeart/2008/layout/VerticalCurvedList"/>
    <dgm:cxn modelId="{FABEB37C-3C54-4EEF-BAF1-8A67E52EE9B4}" type="presParOf" srcId="{902D2F50-5EB0-4A6C-B930-172B8AA4D06E}" destId="{E0DC79B4-7EB0-43C7-8D26-C6CCA0C52700}" srcOrd="0" destOrd="0" presId="urn:microsoft.com/office/officeart/2008/layout/VerticalCurvedList"/>
    <dgm:cxn modelId="{BC14D901-A977-4123-8A3F-EFC8AB88EEBF}" type="presParOf" srcId="{15A96961-D5BB-436E-9210-D635C07FE250}" destId="{6890E3B2-38C7-42D9-8E02-11E078CB946C}" srcOrd="5" destOrd="0" presId="urn:microsoft.com/office/officeart/2008/layout/VerticalCurvedList"/>
    <dgm:cxn modelId="{D67EEB8D-58DF-4ACE-B35A-74C64A62A080}" type="presParOf" srcId="{15A96961-D5BB-436E-9210-D635C07FE250}" destId="{FB95E265-306E-4AAA-996F-43546DB491A3}" srcOrd="6" destOrd="0" presId="urn:microsoft.com/office/officeart/2008/layout/VerticalCurvedList"/>
    <dgm:cxn modelId="{EBA69DA4-1D50-46B1-8A50-96F321965E2E}" type="presParOf" srcId="{FB95E265-306E-4AAA-996F-43546DB491A3}" destId="{8763345A-03C1-4102-A9F5-0F24C18158A0}" srcOrd="0" destOrd="0" presId="urn:microsoft.com/office/officeart/2008/layout/VerticalCurvedList"/>
    <dgm:cxn modelId="{6BCA36CF-AEE6-416F-B62C-180FE12192B5}" type="presParOf" srcId="{15A96961-D5BB-436E-9210-D635C07FE250}" destId="{7AE3841C-CF8E-4C04-A066-4300AD49C785}" srcOrd="7" destOrd="0" presId="urn:microsoft.com/office/officeart/2008/layout/VerticalCurvedList"/>
    <dgm:cxn modelId="{4DF63D55-2B1A-43E8-9E85-4D011BC0C42A}" type="presParOf" srcId="{15A96961-D5BB-436E-9210-D635C07FE250}" destId="{2E6C2F36-9511-4A2E-A99B-147644EA3017}" srcOrd="8" destOrd="0" presId="urn:microsoft.com/office/officeart/2008/layout/VerticalCurvedList"/>
    <dgm:cxn modelId="{70C056B7-5950-4F9F-A5E5-E41299022A49}" type="presParOf" srcId="{2E6C2F36-9511-4A2E-A99B-147644EA3017}" destId="{E41BF6F6-0B4E-4DD4-90A2-96B87EBDB92D}" srcOrd="0" destOrd="0" presId="urn:microsoft.com/office/officeart/2008/layout/VerticalCurvedList"/>
    <dgm:cxn modelId="{C5B0ACE8-4ED8-41CB-B943-D98F61288279}" type="presParOf" srcId="{15A96961-D5BB-436E-9210-D635C07FE250}" destId="{4AA95EB4-7A2D-4F02-878E-DC3F2587F920}" srcOrd="9" destOrd="0" presId="urn:microsoft.com/office/officeart/2008/layout/VerticalCurvedList"/>
    <dgm:cxn modelId="{018CD32F-60C8-4B9F-A215-93FA95DF9D4B}" type="presParOf" srcId="{15A96961-D5BB-436E-9210-D635C07FE250}" destId="{246D1B6B-4C22-40F3-96A3-7B04067ADF19}" srcOrd="10" destOrd="0" presId="urn:microsoft.com/office/officeart/2008/layout/VerticalCurvedList"/>
    <dgm:cxn modelId="{01437B59-F7FC-4CE1-9DE4-45C0340CA898}" type="presParOf" srcId="{246D1B6B-4C22-40F3-96A3-7B04067ADF19}" destId="{7B0AAD6C-49D1-4DFE-9351-076C6A11239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0F290C-AF55-4449-9249-F4ADB8F00C56}"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s-CO"/>
        </a:p>
      </dgm:t>
    </dgm:pt>
    <dgm:pt modelId="{C8F24483-366D-450C-AD51-C5239299376A}">
      <dgm:prSet phldrT="[Texto]"/>
      <dgm:spPr/>
      <dgm:t>
        <a:bodyPr/>
        <a:lstStyle/>
        <a:p>
          <a:r>
            <a:rPr lang="es-CO" b="1" dirty="0">
              <a:solidFill>
                <a:srgbClr val="002060"/>
              </a:solidFill>
            </a:rPr>
            <a:t>Poblacional</a:t>
          </a:r>
        </a:p>
      </dgm:t>
    </dgm:pt>
    <dgm:pt modelId="{6ACE5EAB-E149-4311-8D09-3D533A1C328A}" type="parTrans" cxnId="{D92AA3BD-2104-46EA-BB56-430117924BBF}">
      <dgm:prSet/>
      <dgm:spPr/>
      <dgm:t>
        <a:bodyPr/>
        <a:lstStyle/>
        <a:p>
          <a:endParaRPr lang="es-CO"/>
        </a:p>
      </dgm:t>
    </dgm:pt>
    <dgm:pt modelId="{DF69A039-AC52-48F2-8E1A-C35F5E65800E}" type="sibTrans" cxnId="{D92AA3BD-2104-46EA-BB56-430117924BBF}">
      <dgm:prSet/>
      <dgm:spPr/>
      <dgm:t>
        <a:bodyPr/>
        <a:lstStyle/>
        <a:p>
          <a:endParaRPr lang="es-CO"/>
        </a:p>
      </dgm:t>
    </dgm:pt>
    <dgm:pt modelId="{6B596586-F78B-4BFE-AAFB-948627B928B2}">
      <dgm:prSet phldrT="[Texto]"/>
      <dgm:spPr/>
      <dgm:t>
        <a:bodyPr/>
        <a:lstStyle/>
        <a:p>
          <a:r>
            <a:rPr lang="es-CO"/>
            <a:t>Demográfico </a:t>
          </a:r>
          <a:endParaRPr lang="es-CO" dirty="0"/>
        </a:p>
      </dgm:t>
    </dgm:pt>
    <dgm:pt modelId="{81FCA3EA-C036-47C4-9483-014AB46E97E5}" type="parTrans" cxnId="{6C5EF8F1-A847-49E7-B8CC-4890162A96A2}">
      <dgm:prSet/>
      <dgm:spPr/>
      <dgm:t>
        <a:bodyPr/>
        <a:lstStyle/>
        <a:p>
          <a:endParaRPr lang="es-CO"/>
        </a:p>
      </dgm:t>
    </dgm:pt>
    <dgm:pt modelId="{9095FCD6-7432-4038-9F2F-590C1F74CCC7}" type="sibTrans" cxnId="{6C5EF8F1-A847-49E7-B8CC-4890162A96A2}">
      <dgm:prSet/>
      <dgm:spPr/>
      <dgm:t>
        <a:bodyPr/>
        <a:lstStyle/>
        <a:p>
          <a:endParaRPr lang="es-CO"/>
        </a:p>
      </dgm:t>
    </dgm:pt>
    <dgm:pt modelId="{DB62D42A-7C31-4F2B-82DA-A34A2B5CBF66}">
      <dgm:prSet phldrT="[Texto]"/>
      <dgm:spPr/>
      <dgm:t>
        <a:bodyPr/>
        <a:lstStyle/>
        <a:p>
          <a:r>
            <a:rPr lang="es-CO"/>
            <a:t>Social </a:t>
          </a:r>
          <a:endParaRPr lang="es-CO" dirty="0"/>
        </a:p>
      </dgm:t>
    </dgm:pt>
    <dgm:pt modelId="{A984ECDE-F524-4CE2-A6C8-0E28B2B6CED8}" type="parTrans" cxnId="{AEC336E5-3E25-427F-A7FF-78A5E1D10435}">
      <dgm:prSet/>
      <dgm:spPr/>
      <dgm:t>
        <a:bodyPr/>
        <a:lstStyle/>
        <a:p>
          <a:endParaRPr lang="es-CO"/>
        </a:p>
      </dgm:t>
    </dgm:pt>
    <dgm:pt modelId="{22FA9910-043A-4B25-AA5A-A63C2D3F8C36}" type="sibTrans" cxnId="{AEC336E5-3E25-427F-A7FF-78A5E1D10435}">
      <dgm:prSet/>
      <dgm:spPr/>
      <dgm:t>
        <a:bodyPr/>
        <a:lstStyle/>
        <a:p>
          <a:endParaRPr lang="es-CO"/>
        </a:p>
      </dgm:t>
    </dgm:pt>
    <dgm:pt modelId="{197F0053-83C0-4342-90A6-98276A3264D0}">
      <dgm:prSet phldrT="[Texto]"/>
      <dgm:spPr/>
      <dgm:t>
        <a:bodyPr/>
        <a:lstStyle/>
        <a:p>
          <a:r>
            <a:rPr lang="es-CO" b="1" dirty="0">
              <a:solidFill>
                <a:srgbClr val="002060"/>
              </a:solidFill>
            </a:rPr>
            <a:t>Epidemiológica</a:t>
          </a:r>
          <a:r>
            <a:rPr lang="es-CO" b="1" dirty="0"/>
            <a:t> </a:t>
          </a:r>
        </a:p>
      </dgm:t>
    </dgm:pt>
    <dgm:pt modelId="{F5A42F65-1092-495D-B39A-8D84F5B7AA8B}" type="parTrans" cxnId="{B5FF4EE6-EE64-4494-9209-A6AAB12FC679}">
      <dgm:prSet/>
      <dgm:spPr/>
      <dgm:t>
        <a:bodyPr/>
        <a:lstStyle/>
        <a:p>
          <a:endParaRPr lang="es-CO"/>
        </a:p>
      </dgm:t>
    </dgm:pt>
    <dgm:pt modelId="{881269FF-2007-4BF5-BF97-14880404CCDA}" type="sibTrans" cxnId="{B5FF4EE6-EE64-4494-9209-A6AAB12FC679}">
      <dgm:prSet/>
      <dgm:spPr/>
      <dgm:t>
        <a:bodyPr/>
        <a:lstStyle/>
        <a:p>
          <a:endParaRPr lang="es-CO"/>
        </a:p>
      </dgm:t>
    </dgm:pt>
    <dgm:pt modelId="{73C996EC-45BE-4404-9DCC-76EF51E02D4B}">
      <dgm:prSet phldrT="[Texto]"/>
      <dgm:spPr/>
      <dgm:t>
        <a:bodyPr/>
        <a:lstStyle/>
        <a:p>
          <a:r>
            <a:rPr lang="es-CO"/>
            <a:t>Morbilidad</a:t>
          </a:r>
          <a:endParaRPr lang="es-CO" dirty="0"/>
        </a:p>
      </dgm:t>
    </dgm:pt>
    <dgm:pt modelId="{5D9BDDBA-0CF8-4E6F-A1FD-1476A7BB8B4D}" type="parTrans" cxnId="{3231C8FD-225C-4AA2-B052-E17CF342CFE7}">
      <dgm:prSet/>
      <dgm:spPr/>
      <dgm:t>
        <a:bodyPr/>
        <a:lstStyle/>
        <a:p>
          <a:endParaRPr lang="es-CO"/>
        </a:p>
      </dgm:t>
    </dgm:pt>
    <dgm:pt modelId="{7BD04F46-A716-4715-A68E-D2BFFCDAE5F1}" type="sibTrans" cxnId="{3231C8FD-225C-4AA2-B052-E17CF342CFE7}">
      <dgm:prSet/>
      <dgm:spPr/>
      <dgm:t>
        <a:bodyPr/>
        <a:lstStyle/>
        <a:p>
          <a:endParaRPr lang="es-CO"/>
        </a:p>
      </dgm:t>
    </dgm:pt>
    <dgm:pt modelId="{7E2B9202-BAAE-4419-972A-934851C88267}">
      <dgm:prSet phldrT="[Texto]"/>
      <dgm:spPr/>
      <dgm:t>
        <a:bodyPr/>
        <a:lstStyle/>
        <a:p>
          <a:r>
            <a:rPr lang="es-CO" b="1" dirty="0">
              <a:solidFill>
                <a:srgbClr val="002060"/>
              </a:solidFill>
            </a:rPr>
            <a:t>Costos</a:t>
          </a:r>
          <a:r>
            <a:rPr lang="es-CO" dirty="0"/>
            <a:t> </a:t>
          </a:r>
        </a:p>
      </dgm:t>
    </dgm:pt>
    <dgm:pt modelId="{F790AE0A-BF09-434A-9F6F-B5F5EA45B8C6}" type="parTrans" cxnId="{C97793BB-AAA7-452F-9E89-9C7F39C755AB}">
      <dgm:prSet/>
      <dgm:spPr/>
      <dgm:t>
        <a:bodyPr/>
        <a:lstStyle/>
        <a:p>
          <a:endParaRPr lang="es-CO"/>
        </a:p>
      </dgm:t>
    </dgm:pt>
    <dgm:pt modelId="{A6EE74B9-EF41-41A1-8FD4-0455A17EB1D0}" type="sibTrans" cxnId="{C97793BB-AAA7-452F-9E89-9C7F39C755AB}">
      <dgm:prSet/>
      <dgm:spPr/>
      <dgm:t>
        <a:bodyPr/>
        <a:lstStyle/>
        <a:p>
          <a:endParaRPr lang="es-CO"/>
        </a:p>
      </dgm:t>
    </dgm:pt>
    <dgm:pt modelId="{4FE54BFD-633C-43B1-B56E-DFC0D053CFA9}">
      <dgm:prSet phldrT="[Texto]"/>
      <dgm:spPr/>
      <dgm:t>
        <a:bodyPr/>
        <a:lstStyle/>
        <a:p>
          <a:r>
            <a:rPr lang="es-CO"/>
            <a:t>Morbilidad</a:t>
          </a:r>
          <a:endParaRPr lang="es-CO" dirty="0"/>
        </a:p>
      </dgm:t>
    </dgm:pt>
    <dgm:pt modelId="{044CB7C4-CAFF-442E-B13C-15102983131E}" type="parTrans" cxnId="{BF4E038F-F328-4ACC-9992-8D0F18CDDD43}">
      <dgm:prSet/>
      <dgm:spPr/>
      <dgm:t>
        <a:bodyPr/>
        <a:lstStyle/>
        <a:p>
          <a:endParaRPr lang="es-CO"/>
        </a:p>
      </dgm:t>
    </dgm:pt>
    <dgm:pt modelId="{33E416D6-39E7-45CB-99F4-0A764EE33495}" type="sibTrans" cxnId="{BF4E038F-F328-4ACC-9992-8D0F18CDDD43}">
      <dgm:prSet/>
      <dgm:spPr/>
      <dgm:t>
        <a:bodyPr/>
        <a:lstStyle/>
        <a:p>
          <a:endParaRPr lang="es-CO"/>
        </a:p>
      </dgm:t>
    </dgm:pt>
    <dgm:pt modelId="{CFDCA4B9-0781-46B5-8628-740618DBB43F}">
      <dgm:prSet phldrT="[Texto]"/>
      <dgm:spPr/>
      <dgm:t>
        <a:bodyPr/>
        <a:lstStyle/>
        <a:p>
          <a:r>
            <a:rPr lang="es-CO"/>
            <a:t>Curso de Vida </a:t>
          </a:r>
          <a:endParaRPr lang="es-CO" dirty="0"/>
        </a:p>
      </dgm:t>
    </dgm:pt>
    <dgm:pt modelId="{682A5D5E-6585-43BD-99EB-4C75C4542790}" type="parTrans" cxnId="{3B9CE0BA-8AC0-475A-A46B-2C5B33535DB5}">
      <dgm:prSet/>
      <dgm:spPr/>
      <dgm:t>
        <a:bodyPr/>
        <a:lstStyle/>
        <a:p>
          <a:endParaRPr lang="es-CO"/>
        </a:p>
      </dgm:t>
    </dgm:pt>
    <dgm:pt modelId="{4323A7F4-DC8F-4414-8830-61F23B712E21}" type="sibTrans" cxnId="{3B9CE0BA-8AC0-475A-A46B-2C5B33535DB5}">
      <dgm:prSet/>
      <dgm:spPr/>
      <dgm:t>
        <a:bodyPr/>
        <a:lstStyle/>
        <a:p>
          <a:endParaRPr lang="es-CO"/>
        </a:p>
      </dgm:t>
    </dgm:pt>
    <dgm:pt modelId="{8D6B8E42-0BA0-437E-B07C-B22FDC0BD58F}">
      <dgm:prSet phldrT="[Texto]"/>
      <dgm:spPr/>
      <dgm:t>
        <a:bodyPr/>
        <a:lstStyle/>
        <a:p>
          <a:r>
            <a:rPr lang="es-CO"/>
            <a:t>Mortalidad</a:t>
          </a:r>
          <a:endParaRPr lang="es-CO" dirty="0"/>
        </a:p>
      </dgm:t>
    </dgm:pt>
    <dgm:pt modelId="{A725C066-CA27-4F88-902F-D527D0597C6A}" type="parTrans" cxnId="{01E6F1B5-A5D7-4415-8E51-8656009D002C}">
      <dgm:prSet/>
      <dgm:spPr/>
      <dgm:t>
        <a:bodyPr/>
        <a:lstStyle/>
        <a:p>
          <a:endParaRPr lang="es-CO"/>
        </a:p>
      </dgm:t>
    </dgm:pt>
    <dgm:pt modelId="{3E54FF96-8412-4D8B-B6CA-85DF34529BF5}" type="sibTrans" cxnId="{01E6F1B5-A5D7-4415-8E51-8656009D002C}">
      <dgm:prSet/>
      <dgm:spPr/>
      <dgm:t>
        <a:bodyPr/>
        <a:lstStyle/>
        <a:p>
          <a:endParaRPr lang="es-CO"/>
        </a:p>
      </dgm:t>
    </dgm:pt>
    <dgm:pt modelId="{9F72B509-88EA-4D9F-93E4-F1B8A42E6538}">
      <dgm:prSet phldrT="[Texto]"/>
      <dgm:spPr/>
      <dgm:t>
        <a:bodyPr/>
        <a:lstStyle/>
        <a:p>
          <a:r>
            <a:rPr lang="es-CO"/>
            <a:t>Grupos de Riesgo y Patologías</a:t>
          </a:r>
          <a:endParaRPr lang="es-CO" dirty="0"/>
        </a:p>
      </dgm:t>
    </dgm:pt>
    <dgm:pt modelId="{2F917F79-2677-471E-AB06-553B865DAA3A}" type="parTrans" cxnId="{A9B57608-92A2-4563-AB98-06556E3D4E8F}">
      <dgm:prSet/>
      <dgm:spPr/>
      <dgm:t>
        <a:bodyPr/>
        <a:lstStyle/>
        <a:p>
          <a:endParaRPr lang="es-CO"/>
        </a:p>
      </dgm:t>
    </dgm:pt>
    <dgm:pt modelId="{09CD22CB-895A-4937-92C5-0515EF7650B2}" type="sibTrans" cxnId="{A9B57608-92A2-4563-AB98-06556E3D4E8F}">
      <dgm:prSet/>
      <dgm:spPr/>
      <dgm:t>
        <a:bodyPr/>
        <a:lstStyle/>
        <a:p>
          <a:endParaRPr lang="es-CO"/>
        </a:p>
      </dgm:t>
    </dgm:pt>
    <dgm:pt modelId="{562F881F-E6E6-4F84-B8C9-22CD7523A86E}">
      <dgm:prSet phldrT="[Texto]"/>
      <dgm:spPr/>
      <dgm:t>
        <a:bodyPr/>
        <a:lstStyle/>
        <a:p>
          <a:r>
            <a:rPr lang="es-CO"/>
            <a:t>Grupos de Riesgo/ Patologías</a:t>
          </a:r>
          <a:endParaRPr lang="es-CO" dirty="0"/>
        </a:p>
      </dgm:t>
    </dgm:pt>
    <dgm:pt modelId="{36269080-019C-43F7-8142-CE901957D16B}" type="parTrans" cxnId="{49FD613B-3E4D-461A-BBAC-911172C1BECD}">
      <dgm:prSet/>
      <dgm:spPr/>
      <dgm:t>
        <a:bodyPr/>
        <a:lstStyle/>
        <a:p>
          <a:endParaRPr lang="es-CO"/>
        </a:p>
      </dgm:t>
    </dgm:pt>
    <dgm:pt modelId="{1D469910-E6A2-4EF4-A54C-8AAFE2D64E22}" type="sibTrans" cxnId="{49FD613B-3E4D-461A-BBAC-911172C1BECD}">
      <dgm:prSet/>
      <dgm:spPr/>
      <dgm:t>
        <a:bodyPr/>
        <a:lstStyle/>
        <a:p>
          <a:endParaRPr lang="es-CO"/>
        </a:p>
      </dgm:t>
    </dgm:pt>
    <dgm:pt modelId="{09097968-A41D-46E6-8FBF-3B1024B4FD8E}">
      <dgm:prSet phldrT="[Texto]"/>
      <dgm:spPr/>
      <dgm:t>
        <a:bodyPr/>
        <a:lstStyle/>
        <a:p>
          <a:r>
            <a:rPr lang="es-CO"/>
            <a:t>Poblaciones Especiales</a:t>
          </a:r>
          <a:endParaRPr lang="es-CO" dirty="0"/>
        </a:p>
      </dgm:t>
    </dgm:pt>
    <dgm:pt modelId="{E7DCFEF0-48F3-445D-BE63-009234C1AD6C}" type="parTrans" cxnId="{5A21C33D-9F60-466A-B0A0-85D264742910}">
      <dgm:prSet/>
      <dgm:spPr/>
      <dgm:t>
        <a:bodyPr/>
        <a:lstStyle/>
        <a:p>
          <a:endParaRPr lang="es-CO"/>
        </a:p>
      </dgm:t>
    </dgm:pt>
    <dgm:pt modelId="{7663C30C-367B-4B31-B908-C953910777F5}" type="sibTrans" cxnId="{5A21C33D-9F60-466A-B0A0-85D264742910}">
      <dgm:prSet/>
      <dgm:spPr/>
      <dgm:t>
        <a:bodyPr/>
        <a:lstStyle/>
        <a:p>
          <a:endParaRPr lang="es-CO"/>
        </a:p>
      </dgm:t>
    </dgm:pt>
    <dgm:pt modelId="{E0DEB263-3948-4A47-A251-BBA31C116223}" type="pres">
      <dgm:prSet presAssocID="{280F290C-AF55-4449-9249-F4ADB8F00C56}" presName="theList" presStyleCnt="0">
        <dgm:presLayoutVars>
          <dgm:dir/>
          <dgm:animLvl val="lvl"/>
          <dgm:resizeHandles val="exact"/>
        </dgm:presLayoutVars>
      </dgm:prSet>
      <dgm:spPr/>
      <dgm:t>
        <a:bodyPr/>
        <a:lstStyle/>
        <a:p>
          <a:endParaRPr lang="es-ES"/>
        </a:p>
      </dgm:t>
    </dgm:pt>
    <dgm:pt modelId="{413CD2DC-C094-4ED5-B216-CFF04FF845DB}" type="pres">
      <dgm:prSet presAssocID="{C8F24483-366D-450C-AD51-C5239299376A}" presName="compNode" presStyleCnt="0"/>
      <dgm:spPr/>
    </dgm:pt>
    <dgm:pt modelId="{9F0FCCD7-B866-40D6-BD95-CFC3D4FE1828}" type="pres">
      <dgm:prSet presAssocID="{C8F24483-366D-450C-AD51-C5239299376A}" presName="aNode" presStyleLbl="bgShp" presStyleIdx="0" presStyleCnt="3"/>
      <dgm:spPr/>
      <dgm:t>
        <a:bodyPr/>
        <a:lstStyle/>
        <a:p>
          <a:endParaRPr lang="es-ES"/>
        </a:p>
      </dgm:t>
    </dgm:pt>
    <dgm:pt modelId="{E2458C8A-E3D7-4585-9016-C7C715762468}" type="pres">
      <dgm:prSet presAssocID="{C8F24483-366D-450C-AD51-C5239299376A}" presName="textNode" presStyleLbl="bgShp" presStyleIdx="0" presStyleCnt="3"/>
      <dgm:spPr/>
      <dgm:t>
        <a:bodyPr/>
        <a:lstStyle/>
        <a:p>
          <a:endParaRPr lang="es-ES"/>
        </a:p>
      </dgm:t>
    </dgm:pt>
    <dgm:pt modelId="{6F84A317-CCDF-4F82-AF67-0EBC230F4BD3}" type="pres">
      <dgm:prSet presAssocID="{C8F24483-366D-450C-AD51-C5239299376A}" presName="compChildNode" presStyleCnt="0"/>
      <dgm:spPr/>
    </dgm:pt>
    <dgm:pt modelId="{12FCBBF2-8BF3-4D2E-9989-541690ABC441}" type="pres">
      <dgm:prSet presAssocID="{C8F24483-366D-450C-AD51-C5239299376A}" presName="theInnerList" presStyleCnt="0"/>
      <dgm:spPr/>
    </dgm:pt>
    <dgm:pt modelId="{5C5AA509-45B2-4F84-A2A5-DD94503A16C9}" type="pres">
      <dgm:prSet presAssocID="{6B596586-F78B-4BFE-AAFB-948627B928B2}" presName="childNode" presStyleLbl="node1" presStyleIdx="0" presStyleCnt="9">
        <dgm:presLayoutVars>
          <dgm:bulletEnabled val="1"/>
        </dgm:presLayoutVars>
      </dgm:prSet>
      <dgm:spPr/>
      <dgm:t>
        <a:bodyPr/>
        <a:lstStyle/>
        <a:p>
          <a:endParaRPr lang="es-ES"/>
        </a:p>
      </dgm:t>
    </dgm:pt>
    <dgm:pt modelId="{EFFF7353-89EA-48B8-9D9B-5CB9ABF15BAA}" type="pres">
      <dgm:prSet presAssocID="{6B596586-F78B-4BFE-AAFB-948627B928B2}" presName="aSpace2" presStyleCnt="0"/>
      <dgm:spPr/>
    </dgm:pt>
    <dgm:pt modelId="{330AD1F6-F6B1-4CB1-8666-676F5FFE7856}" type="pres">
      <dgm:prSet presAssocID="{DB62D42A-7C31-4F2B-82DA-A34A2B5CBF66}" presName="childNode" presStyleLbl="node1" presStyleIdx="1" presStyleCnt="9">
        <dgm:presLayoutVars>
          <dgm:bulletEnabled val="1"/>
        </dgm:presLayoutVars>
      </dgm:prSet>
      <dgm:spPr/>
      <dgm:t>
        <a:bodyPr/>
        <a:lstStyle/>
        <a:p>
          <a:endParaRPr lang="es-ES"/>
        </a:p>
      </dgm:t>
    </dgm:pt>
    <dgm:pt modelId="{6433AB3F-A52D-4A66-9529-B496AECFDE52}" type="pres">
      <dgm:prSet presAssocID="{DB62D42A-7C31-4F2B-82DA-A34A2B5CBF66}" presName="aSpace2" presStyleCnt="0"/>
      <dgm:spPr/>
    </dgm:pt>
    <dgm:pt modelId="{6BDAF31A-4711-4710-8834-DA81CC926509}" type="pres">
      <dgm:prSet presAssocID="{CFDCA4B9-0781-46B5-8628-740618DBB43F}" presName="childNode" presStyleLbl="node1" presStyleIdx="2" presStyleCnt="9">
        <dgm:presLayoutVars>
          <dgm:bulletEnabled val="1"/>
        </dgm:presLayoutVars>
      </dgm:prSet>
      <dgm:spPr/>
      <dgm:t>
        <a:bodyPr/>
        <a:lstStyle/>
        <a:p>
          <a:endParaRPr lang="es-ES"/>
        </a:p>
      </dgm:t>
    </dgm:pt>
    <dgm:pt modelId="{C1A953DB-62CF-4009-941E-D01F50955CBA}" type="pres">
      <dgm:prSet presAssocID="{C8F24483-366D-450C-AD51-C5239299376A}" presName="aSpace" presStyleCnt="0"/>
      <dgm:spPr/>
    </dgm:pt>
    <dgm:pt modelId="{3461ABDD-075B-40D2-866E-B3A06E734BD5}" type="pres">
      <dgm:prSet presAssocID="{197F0053-83C0-4342-90A6-98276A3264D0}" presName="compNode" presStyleCnt="0"/>
      <dgm:spPr/>
    </dgm:pt>
    <dgm:pt modelId="{5626937A-9177-4833-8651-20F424AF5710}" type="pres">
      <dgm:prSet presAssocID="{197F0053-83C0-4342-90A6-98276A3264D0}" presName="aNode" presStyleLbl="bgShp" presStyleIdx="1" presStyleCnt="3"/>
      <dgm:spPr/>
      <dgm:t>
        <a:bodyPr/>
        <a:lstStyle/>
        <a:p>
          <a:endParaRPr lang="es-ES"/>
        </a:p>
      </dgm:t>
    </dgm:pt>
    <dgm:pt modelId="{92F5D432-3556-42BA-AE86-9D5E92565B9F}" type="pres">
      <dgm:prSet presAssocID="{197F0053-83C0-4342-90A6-98276A3264D0}" presName="textNode" presStyleLbl="bgShp" presStyleIdx="1" presStyleCnt="3"/>
      <dgm:spPr/>
      <dgm:t>
        <a:bodyPr/>
        <a:lstStyle/>
        <a:p>
          <a:endParaRPr lang="es-ES"/>
        </a:p>
      </dgm:t>
    </dgm:pt>
    <dgm:pt modelId="{30875A59-5664-4138-B236-BFDA7CC0F151}" type="pres">
      <dgm:prSet presAssocID="{197F0053-83C0-4342-90A6-98276A3264D0}" presName="compChildNode" presStyleCnt="0"/>
      <dgm:spPr/>
    </dgm:pt>
    <dgm:pt modelId="{6C36D6AA-B0B4-45EB-A0CF-36F42FA5882A}" type="pres">
      <dgm:prSet presAssocID="{197F0053-83C0-4342-90A6-98276A3264D0}" presName="theInnerList" presStyleCnt="0"/>
      <dgm:spPr/>
    </dgm:pt>
    <dgm:pt modelId="{6FECAF07-8AC5-4EBB-A6F8-22E3FC4AB71C}" type="pres">
      <dgm:prSet presAssocID="{73C996EC-45BE-4404-9DCC-76EF51E02D4B}" presName="childNode" presStyleLbl="node1" presStyleIdx="3" presStyleCnt="9">
        <dgm:presLayoutVars>
          <dgm:bulletEnabled val="1"/>
        </dgm:presLayoutVars>
      </dgm:prSet>
      <dgm:spPr/>
      <dgm:t>
        <a:bodyPr/>
        <a:lstStyle/>
        <a:p>
          <a:endParaRPr lang="es-ES"/>
        </a:p>
      </dgm:t>
    </dgm:pt>
    <dgm:pt modelId="{36BED87E-02F6-4606-BE66-CF1BECBCFA54}" type="pres">
      <dgm:prSet presAssocID="{73C996EC-45BE-4404-9DCC-76EF51E02D4B}" presName="aSpace2" presStyleCnt="0"/>
      <dgm:spPr/>
    </dgm:pt>
    <dgm:pt modelId="{D84AE0FB-7A82-429C-9164-918541298AB9}" type="pres">
      <dgm:prSet presAssocID="{8D6B8E42-0BA0-437E-B07C-B22FDC0BD58F}" presName="childNode" presStyleLbl="node1" presStyleIdx="4" presStyleCnt="9">
        <dgm:presLayoutVars>
          <dgm:bulletEnabled val="1"/>
        </dgm:presLayoutVars>
      </dgm:prSet>
      <dgm:spPr/>
      <dgm:t>
        <a:bodyPr/>
        <a:lstStyle/>
        <a:p>
          <a:endParaRPr lang="es-ES"/>
        </a:p>
      </dgm:t>
    </dgm:pt>
    <dgm:pt modelId="{6EA30B50-D01A-457D-B82E-62321FCE964B}" type="pres">
      <dgm:prSet presAssocID="{8D6B8E42-0BA0-437E-B07C-B22FDC0BD58F}" presName="aSpace2" presStyleCnt="0"/>
      <dgm:spPr/>
    </dgm:pt>
    <dgm:pt modelId="{6A775D18-8970-451B-A744-08C894C466AD}" type="pres">
      <dgm:prSet presAssocID="{9F72B509-88EA-4D9F-93E4-F1B8A42E6538}" presName="childNode" presStyleLbl="node1" presStyleIdx="5" presStyleCnt="9">
        <dgm:presLayoutVars>
          <dgm:bulletEnabled val="1"/>
        </dgm:presLayoutVars>
      </dgm:prSet>
      <dgm:spPr/>
      <dgm:t>
        <a:bodyPr/>
        <a:lstStyle/>
        <a:p>
          <a:endParaRPr lang="es-ES"/>
        </a:p>
      </dgm:t>
    </dgm:pt>
    <dgm:pt modelId="{B4ABB6FB-8288-4CA8-AE3E-FE57070A6B37}" type="pres">
      <dgm:prSet presAssocID="{197F0053-83C0-4342-90A6-98276A3264D0}" presName="aSpace" presStyleCnt="0"/>
      <dgm:spPr/>
    </dgm:pt>
    <dgm:pt modelId="{4B8F5850-093B-4351-9306-DF430A8C3E51}" type="pres">
      <dgm:prSet presAssocID="{7E2B9202-BAAE-4419-972A-934851C88267}" presName="compNode" presStyleCnt="0"/>
      <dgm:spPr/>
    </dgm:pt>
    <dgm:pt modelId="{F5EE99DE-7855-4AEA-8A35-57B7A92B291D}" type="pres">
      <dgm:prSet presAssocID="{7E2B9202-BAAE-4419-972A-934851C88267}" presName="aNode" presStyleLbl="bgShp" presStyleIdx="2" presStyleCnt="3"/>
      <dgm:spPr/>
      <dgm:t>
        <a:bodyPr/>
        <a:lstStyle/>
        <a:p>
          <a:endParaRPr lang="es-ES"/>
        </a:p>
      </dgm:t>
    </dgm:pt>
    <dgm:pt modelId="{244080E1-A753-42DA-855D-6FEA9B356852}" type="pres">
      <dgm:prSet presAssocID="{7E2B9202-BAAE-4419-972A-934851C88267}" presName="textNode" presStyleLbl="bgShp" presStyleIdx="2" presStyleCnt="3"/>
      <dgm:spPr/>
      <dgm:t>
        <a:bodyPr/>
        <a:lstStyle/>
        <a:p>
          <a:endParaRPr lang="es-ES"/>
        </a:p>
      </dgm:t>
    </dgm:pt>
    <dgm:pt modelId="{075946FD-6441-4D8C-A1BC-98672101C797}" type="pres">
      <dgm:prSet presAssocID="{7E2B9202-BAAE-4419-972A-934851C88267}" presName="compChildNode" presStyleCnt="0"/>
      <dgm:spPr/>
    </dgm:pt>
    <dgm:pt modelId="{0D9196C3-176D-4477-BAAB-D01A33D28C43}" type="pres">
      <dgm:prSet presAssocID="{7E2B9202-BAAE-4419-972A-934851C88267}" presName="theInnerList" presStyleCnt="0"/>
      <dgm:spPr/>
    </dgm:pt>
    <dgm:pt modelId="{17F2538E-4A6E-4A12-BB15-9F52E9705816}" type="pres">
      <dgm:prSet presAssocID="{4FE54BFD-633C-43B1-B56E-DFC0D053CFA9}" presName="childNode" presStyleLbl="node1" presStyleIdx="6" presStyleCnt="9">
        <dgm:presLayoutVars>
          <dgm:bulletEnabled val="1"/>
        </dgm:presLayoutVars>
      </dgm:prSet>
      <dgm:spPr/>
      <dgm:t>
        <a:bodyPr/>
        <a:lstStyle/>
        <a:p>
          <a:endParaRPr lang="es-ES"/>
        </a:p>
      </dgm:t>
    </dgm:pt>
    <dgm:pt modelId="{8E67116B-BF53-4F63-BCFE-37C1227E75F0}" type="pres">
      <dgm:prSet presAssocID="{4FE54BFD-633C-43B1-B56E-DFC0D053CFA9}" presName="aSpace2" presStyleCnt="0"/>
      <dgm:spPr/>
    </dgm:pt>
    <dgm:pt modelId="{794C7881-601E-46B1-9612-9A6C977893E5}" type="pres">
      <dgm:prSet presAssocID="{562F881F-E6E6-4F84-B8C9-22CD7523A86E}" presName="childNode" presStyleLbl="node1" presStyleIdx="7" presStyleCnt="9">
        <dgm:presLayoutVars>
          <dgm:bulletEnabled val="1"/>
        </dgm:presLayoutVars>
      </dgm:prSet>
      <dgm:spPr/>
      <dgm:t>
        <a:bodyPr/>
        <a:lstStyle/>
        <a:p>
          <a:endParaRPr lang="es-ES"/>
        </a:p>
      </dgm:t>
    </dgm:pt>
    <dgm:pt modelId="{7BE14F3A-7432-4A09-99BC-B2847C3452E1}" type="pres">
      <dgm:prSet presAssocID="{562F881F-E6E6-4F84-B8C9-22CD7523A86E}" presName="aSpace2" presStyleCnt="0"/>
      <dgm:spPr/>
    </dgm:pt>
    <dgm:pt modelId="{F6020D8C-FDEB-4A33-AB15-AA9A766004E4}" type="pres">
      <dgm:prSet presAssocID="{09097968-A41D-46E6-8FBF-3B1024B4FD8E}" presName="childNode" presStyleLbl="node1" presStyleIdx="8" presStyleCnt="9">
        <dgm:presLayoutVars>
          <dgm:bulletEnabled val="1"/>
        </dgm:presLayoutVars>
      </dgm:prSet>
      <dgm:spPr/>
      <dgm:t>
        <a:bodyPr/>
        <a:lstStyle/>
        <a:p>
          <a:endParaRPr lang="es-ES"/>
        </a:p>
      </dgm:t>
    </dgm:pt>
  </dgm:ptLst>
  <dgm:cxnLst>
    <dgm:cxn modelId="{D4CDB260-E0A3-42B0-976F-2DDC7989AC83}" type="presOf" srcId="{280F290C-AF55-4449-9249-F4ADB8F00C56}" destId="{E0DEB263-3948-4A47-A251-BBA31C116223}" srcOrd="0" destOrd="0" presId="urn:microsoft.com/office/officeart/2005/8/layout/lProcess2"/>
    <dgm:cxn modelId="{01E6F1B5-A5D7-4415-8E51-8656009D002C}" srcId="{197F0053-83C0-4342-90A6-98276A3264D0}" destId="{8D6B8E42-0BA0-437E-B07C-B22FDC0BD58F}" srcOrd="1" destOrd="0" parTransId="{A725C066-CA27-4F88-902F-D527D0597C6A}" sibTransId="{3E54FF96-8412-4D8B-B6CA-85DF34529BF5}"/>
    <dgm:cxn modelId="{4D228A50-A6C9-49C0-B520-B15711FF4631}" type="presOf" srcId="{DB62D42A-7C31-4F2B-82DA-A34A2B5CBF66}" destId="{330AD1F6-F6B1-4CB1-8666-676F5FFE7856}" srcOrd="0" destOrd="0" presId="urn:microsoft.com/office/officeart/2005/8/layout/lProcess2"/>
    <dgm:cxn modelId="{3B9CE0BA-8AC0-475A-A46B-2C5B33535DB5}" srcId="{C8F24483-366D-450C-AD51-C5239299376A}" destId="{CFDCA4B9-0781-46B5-8628-740618DBB43F}" srcOrd="2" destOrd="0" parTransId="{682A5D5E-6585-43BD-99EB-4C75C4542790}" sibTransId="{4323A7F4-DC8F-4414-8830-61F23B712E21}"/>
    <dgm:cxn modelId="{53A32B1A-F761-48DC-B45E-512C212B1548}" type="presOf" srcId="{6B596586-F78B-4BFE-AAFB-948627B928B2}" destId="{5C5AA509-45B2-4F84-A2A5-DD94503A16C9}" srcOrd="0" destOrd="0" presId="urn:microsoft.com/office/officeart/2005/8/layout/lProcess2"/>
    <dgm:cxn modelId="{B5FF4EE6-EE64-4494-9209-A6AAB12FC679}" srcId="{280F290C-AF55-4449-9249-F4ADB8F00C56}" destId="{197F0053-83C0-4342-90A6-98276A3264D0}" srcOrd="1" destOrd="0" parTransId="{F5A42F65-1092-495D-B39A-8D84F5B7AA8B}" sibTransId="{881269FF-2007-4BF5-BF97-14880404CCDA}"/>
    <dgm:cxn modelId="{BF4E038F-F328-4ACC-9992-8D0F18CDDD43}" srcId="{7E2B9202-BAAE-4419-972A-934851C88267}" destId="{4FE54BFD-633C-43B1-B56E-DFC0D053CFA9}" srcOrd="0" destOrd="0" parTransId="{044CB7C4-CAFF-442E-B13C-15102983131E}" sibTransId="{33E416D6-39E7-45CB-99F4-0A764EE33495}"/>
    <dgm:cxn modelId="{A9B57608-92A2-4563-AB98-06556E3D4E8F}" srcId="{197F0053-83C0-4342-90A6-98276A3264D0}" destId="{9F72B509-88EA-4D9F-93E4-F1B8A42E6538}" srcOrd="2" destOrd="0" parTransId="{2F917F79-2677-471E-AB06-553B865DAA3A}" sibTransId="{09CD22CB-895A-4937-92C5-0515EF7650B2}"/>
    <dgm:cxn modelId="{3C30B71F-0F6C-466D-AB7B-3CE432A525DE}" type="presOf" srcId="{C8F24483-366D-450C-AD51-C5239299376A}" destId="{E2458C8A-E3D7-4585-9016-C7C715762468}" srcOrd="1" destOrd="0" presId="urn:microsoft.com/office/officeart/2005/8/layout/lProcess2"/>
    <dgm:cxn modelId="{AEC336E5-3E25-427F-A7FF-78A5E1D10435}" srcId="{C8F24483-366D-450C-AD51-C5239299376A}" destId="{DB62D42A-7C31-4F2B-82DA-A34A2B5CBF66}" srcOrd="1" destOrd="0" parTransId="{A984ECDE-F524-4CE2-A6C8-0E28B2B6CED8}" sibTransId="{22FA9910-043A-4B25-AA5A-A63C2D3F8C36}"/>
    <dgm:cxn modelId="{C39F1A2C-3DE9-42B2-84A7-8DBFEF12C957}" type="presOf" srcId="{8D6B8E42-0BA0-437E-B07C-B22FDC0BD58F}" destId="{D84AE0FB-7A82-429C-9164-918541298AB9}" srcOrd="0" destOrd="0" presId="urn:microsoft.com/office/officeart/2005/8/layout/lProcess2"/>
    <dgm:cxn modelId="{7E5FBFC6-5246-4C78-B74C-578552C752A6}" type="presOf" srcId="{7E2B9202-BAAE-4419-972A-934851C88267}" destId="{F5EE99DE-7855-4AEA-8A35-57B7A92B291D}" srcOrd="0" destOrd="0" presId="urn:microsoft.com/office/officeart/2005/8/layout/lProcess2"/>
    <dgm:cxn modelId="{E5F53BA1-62A9-4B5F-8CD4-F1A7DCA8A5BC}" type="presOf" srcId="{4FE54BFD-633C-43B1-B56E-DFC0D053CFA9}" destId="{17F2538E-4A6E-4A12-BB15-9F52E9705816}" srcOrd="0" destOrd="0" presId="urn:microsoft.com/office/officeart/2005/8/layout/lProcess2"/>
    <dgm:cxn modelId="{D92AA3BD-2104-46EA-BB56-430117924BBF}" srcId="{280F290C-AF55-4449-9249-F4ADB8F00C56}" destId="{C8F24483-366D-450C-AD51-C5239299376A}" srcOrd="0" destOrd="0" parTransId="{6ACE5EAB-E149-4311-8D09-3D533A1C328A}" sibTransId="{DF69A039-AC52-48F2-8E1A-C35F5E65800E}"/>
    <dgm:cxn modelId="{5094CC5B-D919-40B3-914C-3ED67151B03E}" type="presOf" srcId="{9F72B509-88EA-4D9F-93E4-F1B8A42E6538}" destId="{6A775D18-8970-451B-A744-08C894C466AD}" srcOrd="0" destOrd="0" presId="urn:microsoft.com/office/officeart/2005/8/layout/lProcess2"/>
    <dgm:cxn modelId="{C830E0F0-BD4F-4949-8B7D-FDDEF9FFDC5F}" type="presOf" srcId="{197F0053-83C0-4342-90A6-98276A3264D0}" destId="{92F5D432-3556-42BA-AE86-9D5E92565B9F}" srcOrd="1" destOrd="0" presId="urn:microsoft.com/office/officeart/2005/8/layout/lProcess2"/>
    <dgm:cxn modelId="{F7A01DA7-853C-4888-A5FB-2FBC3EFEC59F}" type="presOf" srcId="{7E2B9202-BAAE-4419-972A-934851C88267}" destId="{244080E1-A753-42DA-855D-6FEA9B356852}" srcOrd="1" destOrd="0" presId="urn:microsoft.com/office/officeart/2005/8/layout/lProcess2"/>
    <dgm:cxn modelId="{92091099-FDAC-4B1F-8C66-FA3542BF56EE}" type="presOf" srcId="{C8F24483-366D-450C-AD51-C5239299376A}" destId="{9F0FCCD7-B866-40D6-BD95-CFC3D4FE1828}" srcOrd="0" destOrd="0" presId="urn:microsoft.com/office/officeart/2005/8/layout/lProcess2"/>
    <dgm:cxn modelId="{2FBBD3F3-377D-495B-987F-7CB629D93B08}" type="presOf" srcId="{562F881F-E6E6-4F84-B8C9-22CD7523A86E}" destId="{794C7881-601E-46B1-9612-9A6C977893E5}" srcOrd="0" destOrd="0" presId="urn:microsoft.com/office/officeart/2005/8/layout/lProcess2"/>
    <dgm:cxn modelId="{7CAADBF2-A5D9-4AFC-97AD-5AD7851FEA9E}" type="presOf" srcId="{CFDCA4B9-0781-46B5-8628-740618DBB43F}" destId="{6BDAF31A-4711-4710-8834-DA81CC926509}" srcOrd="0" destOrd="0" presId="urn:microsoft.com/office/officeart/2005/8/layout/lProcess2"/>
    <dgm:cxn modelId="{4138502E-198B-44BB-94BD-A2B76D47E501}" type="presOf" srcId="{197F0053-83C0-4342-90A6-98276A3264D0}" destId="{5626937A-9177-4833-8651-20F424AF5710}" srcOrd="0" destOrd="0" presId="urn:microsoft.com/office/officeart/2005/8/layout/lProcess2"/>
    <dgm:cxn modelId="{3231C8FD-225C-4AA2-B052-E17CF342CFE7}" srcId="{197F0053-83C0-4342-90A6-98276A3264D0}" destId="{73C996EC-45BE-4404-9DCC-76EF51E02D4B}" srcOrd="0" destOrd="0" parTransId="{5D9BDDBA-0CF8-4E6F-A1FD-1476A7BB8B4D}" sibTransId="{7BD04F46-A716-4715-A68E-D2BFFCDAE5F1}"/>
    <dgm:cxn modelId="{54397D8E-7F9C-44E9-B92F-4E7DAC413A82}" type="presOf" srcId="{73C996EC-45BE-4404-9DCC-76EF51E02D4B}" destId="{6FECAF07-8AC5-4EBB-A6F8-22E3FC4AB71C}" srcOrd="0" destOrd="0" presId="urn:microsoft.com/office/officeart/2005/8/layout/lProcess2"/>
    <dgm:cxn modelId="{6C5EF8F1-A847-49E7-B8CC-4890162A96A2}" srcId="{C8F24483-366D-450C-AD51-C5239299376A}" destId="{6B596586-F78B-4BFE-AAFB-948627B928B2}" srcOrd="0" destOrd="0" parTransId="{81FCA3EA-C036-47C4-9483-014AB46E97E5}" sibTransId="{9095FCD6-7432-4038-9F2F-590C1F74CCC7}"/>
    <dgm:cxn modelId="{41184426-77E8-4DD6-B15D-C992D51C78EC}" type="presOf" srcId="{09097968-A41D-46E6-8FBF-3B1024B4FD8E}" destId="{F6020D8C-FDEB-4A33-AB15-AA9A766004E4}" srcOrd="0" destOrd="0" presId="urn:microsoft.com/office/officeart/2005/8/layout/lProcess2"/>
    <dgm:cxn modelId="{5A21C33D-9F60-466A-B0A0-85D264742910}" srcId="{7E2B9202-BAAE-4419-972A-934851C88267}" destId="{09097968-A41D-46E6-8FBF-3B1024B4FD8E}" srcOrd="2" destOrd="0" parTransId="{E7DCFEF0-48F3-445D-BE63-009234C1AD6C}" sibTransId="{7663C30C-367B-4B31-B908-C953910777F5}"/>
    <dgm:cxn modelId="{C97793BB-AAA7-452F-9E89-9C7F39C755AB}" srcId="{280F290C-AF55-4449-9249-F4ADB8F00C56}" destId="{7E2B9202-BAAE-4419-972A-934851C88267}" srcOrd="2" destOrd="0" parTransId="{F790AE0A-BF09-434A-9F6F-B5F5EA45B8C6}" sibTransId="{A6EE74B9-EF41-41A1-8FD4-0455A17EB1D0}"/>
    <dgm:cxn modelId="{49FD613B-3E4D-461A-BBAC-911172C1BECD}" srcId="{7E2B9202-BAAE-4419-972A-934851C88267}" destId="{562F881F-E6E6-4F84-B8C9-22CD7523A86E}" srcOrd="1" destOrd="0" parTransId="{36269080-019C-43F7-8142-CE901957D16B}" sibTransId="{1D469910-E6A2-4EF4-A54C-8AAFE2D64E22}"/>
    <dgm:cxn modelId="{F0F4C830-29BE-41D3-A4AF-C23F2BDA0B18}" type="presParOf" srcId="{E0DEB263-3948-4A47-A251-BBA31C116223}" destId="{413CD2DC-C094-4ED5-B216-CFF04FF845DB}" srcOrd="0" destOrd="0" presId="urn:microsoft.com/office/officeart/2005/8/layout/lProcess2"/>
    <dgm:cxn modelId="{20C9101E-77D5-46BE-A5D0-6A58D6A6590A}" type="presParOf" srcId="{413CD2DC-C094-4ED5-B216-CFF04FF845DB}" destId="{9F0FCCD7-B866-40D6-BD95-CFC3D4FE1828}" srcOrd="0" destOrd="0" presId="urn:microsoft.com/office/officeart/2005/8/layout/lProcess2"/>
    <dgm:cxn modelId="{F31F09AA-AC15-4451-A56D-FD61413E65EB}" type="presParOf" srcId="{413CD2DC-C094-4ED5-B216-CFF04FF845DB}" destId="{E2458C8A-E3D7-4585-9016-C7C715762468}" srcOrd="1" destOrd="0" presId="urn:microsoft.com/office/officeart/2005/8/layout/lProcess2"/>
    <dgm:cxn modelId="{C498D574-A15A-4D36-A273-F223CA8C663F}" type="presParOf" srcId="{413CD2DC-C094-4ED5-B216-CFF04FF845DB}" destId="{6F84A317-CCDF-4F82-AF67-0EBC230F4BD3}" srcOrd="2" destOrd="0" presId="urn:microsoft.com/office/officeart/2005/8/layout/lProcess2"/>
    <dgm:cxn modelId="{7AF1D3F3-064D-4C94-B94F-D097B1E18FAD}" type="presParOf" srcId="{6F84A317-CCDF-4F82-AF67-0EBC230F4BD3}" destId="{12FCBBF2-8BF3-4D2E-9989-541690ABC441}" srcOrd="0" destOrd="0" presId="urn:microsoft.com/office/officeart/2005/8/layout/lProcess2"/>
    <dgm:cxn modelId="{D5D18D6F-BB62-4059-ABB2-F3C8326331D1}" type="presParOf" srcId="{12FCBBF2-8BF3-4D2E-9989-541690ABC441}" destId="{5C5AA509-45B2-4F84-A2A5-DD94503A16C9}" srcOrd="0" destOrd="0" presId="urn:microsoft.com/office/officeart/2005/8/layout/lProcess2"/>
    <dgm:cxn modelId="{F442CACE-95DD-45CB-9E6E-5D730F796613}" type="presParOf" srcId="{12FCBBF2-8BF3-4D2E-9989-541690ABC441}" destId="{EFFF7353-89EA-48B8-9D9B-5CB9ABF15BAA}" srcOrd="1" destOrd="0" presId="urn:microsoft.com/office/officeart/2005/8/layout/lProcess2"/>
    <dgm:cxn modelId="{F2B4D0CE-FC85-4B2C-BDD1-F359535B64D6}" type="presParOf" srcId="{12FCBBF2-8BF3-4D2E-9989-541690ABC441}" destId="{330AD1F6-F6B1-4CB1-8666-676F5FFE7856}" srcOrd="2" destOrd="0" presId="urn:microsoft.com/office/officeart/2005/8/layout/lProcess2"/>
    <dgm:cxn modelId="{9C372D05-FD31-4EEB-B754-A4FE0EC25170}" type="presParOf" srcId="{12FCBBF2-8BF3-4D2E-9989-541690ABC441}" destId="{6433AB3F-A52D-4A66-9529-B496AECFDE52}" srcOrd="3" destOrd="0" presId="urn:microsoft.com/office/officeart/2005/8/layout/lProcess2"/>
    <dgm:cxn modelId="{E1B93800-5BDD-4A66-B482-381DDF446066}" type="presParOf" srcId="{12FCBBF2-8BF3-4D2E-9989-541690ABC441}" destId="{6BDAF31A-4711-4710-8834-DA81CC926509}" srcOrd="4" destOrd="0" presId="urn:microsoft.com/office/officeart/2005/8/layout/lProcess2"/>
    <dgm:cxn modelId="{15B3EB38-914D-4780-A7AF-3021842A5B15}" type="presParOf" srcId="{E0DEB263-3948-4A47-A251-BBA31C116223}" destId="{C1A953DB-62CF-4009-941E-D01F50955CBA}" srcOrd="1" destOrd="0" presId="urn:microsoft.com/office/officeart/2005/8/layout/lProcess2"/>
    <dgm:cxn modelId="{5D676F70-B94A-40F9-8AC4-872B03CD9D03}" type="presParOf" srcId="{E0DEB263-3948-4A47-A251-BBA31C116223}" destId="{3461ABDD-075B-40D2-866E-B3A06E734BD5}" srcOrd="2" destOrd="0" presId="urn:microsoft.com/office/officeart/2005/8/layout/lProcess2"/>
    <dgm:cxn modelId="{5CEE6514-EB96-4244-B070-090A3344D566}" type="presParOf" srcId="{3461ABDD-075B-40D2-866E-B3A06E734BD5}" destId="{5626937A-9177-4833-8651-20F424AF5710}" srcOrd="0" destOrd="0" presId="urn:microsoft.com/office/officeart/2005/8/layout/lProcess2"/>
    <dgm:cxn modelId="{C023D0AC-8236-414B-B3C6-B19FB48F9D0F}" type="presParOf" srcId="{3461ABDD-075B-40D2-866E-B3A06E734BD5}" destId="{92F5D432-3556-42BA-AE86-9D5E92565B9F}" srcOrd="1" destOrd="0" presId="urn:microsoft.com/office/officeart/2005/8/layout/lProcess2"/>
    <dgm:cxn modelId="{C4047DFD-85DF-457A-A8C3-09C4C7E7A9BB}" type="presParOf" srcId="{3461ABDD-075B-40D2-866E-B3A06E734BD5}" destId="{30875A59-5664-4138-B236-BFDA7CC0F151}" srcOrd="2" destOrd="0" presId="urn:microsoft.com/office/officeart/2005/8/layout/lProcess2"/>
    <dgm:cxn modelId="{7B03A905-7353-47E3-BA4D-08C11F036DDF}" type="presParOf" srcId="{30875A59-5664-4138-B236-BFDA7CC0F151}" destId="{6C36D6AA-B0B4-45EB-A0CF-36F42FA5882A}" srcOrd="0" destOrd="0" presId="urn:microsoft.com/office/officeart/2005/8/layout/lProcess2"/>
    <dgm:cxn modelId="{4BF95718-5CF1-4A93-93DD-437FAD3EEBEA}" type="presParOf" srcId="{6C36D6AA-B0B4-45EB-A0CF-36F42FA5882A}" destId="{6FECAF07-8AC5-4EBB-A6F8-22E3FC4AB71C}" srcOrd="0" destOrd="0" presId="urn:microsoft.com/office/officeart/2005/8/layout/lProcess2"/>
    <dgm:cxn modelId="{EA9018B2-38AB-4F6B-A2F9-94761C19D395}" type="presParOf" srcId="{6C36D6AA-B0B4-45EB-A0CF-36F42FA5882A}" destId="{36BED87E-02F6-4606-BE66-CF1BECBCFA54}" srcOrd="1" destOrd="0" presId="urn:microsoft.com/office/officeart/2005/8/layout/lProcess2"/>
    <dgm:cxn modelId="{FE029A4F-2F46-4EAF-A890-4CDA035A96E1}" type="presParOf" srcId="{6C36D6AA-B0B4-45EB-A0CF-36F42FA5882A}" destId="{D84AE0FB-7A82-429C-9164-918541298AB9}" srcOrd="2" destOrd="0" presId="urn:microsoft.com/office/officeart/2005/8/layout/lProcess2"/>
    <dgm:cxn modelId="{F9B049BE-0C95-4CB5-8264-818670FEDF40}" type="presParOf" srcId="{6C36D6AA-B0B4-45EB-A0CF-36F42FA5882A}" destId="{6EA30B50-D01A-457D-B82E-62321FCE964B}" srcOrd="3" destOrd="0" presId="urn:microsoft.com/office/officeart/2005/8/layout/lProcess2"/>
    <dgm:cxn modelId="{5175F1E9-3A20-45FB-A243-3D095BA411A0}" type="presParOf" srcId="{6C36D6AA-B0B4-45EB-A0CF-36F42FA5882A}" destId="{6A775D18-8970-451B-A744-08C894C466AD}" srcOrd="4" destOrd="0" presId="urn:microsoft.com/office/officeart/2005/8/layout/lProcess2"/>
    <dgm:cxn modelId="{00269676-08A9-47FA-A21B-5E8B9BD25DF0}" type="presParOf" srcId="{E0DEB263-3948-4A47-A251-BBA31C116223}" destId="{B4ABB6FB-8288-4CA8-AE3E-FE57070A6B37}" srcOrd="3" destOrd="0" presId="urn:microsoft.com/office/officeart/2005/8/layout/lProcess2"/>
    <dgm:cxn modelId="{507D4010-FB60-4C75-85BF-71254B3F4F64}" type="presParOf" srcId="{E0DEB263-3948-4A47-A251-BBA31C116223}" destId="{4B8F5850-093B-4351-9306-DF430A8C3E51}" srcOrd="4" destOrd="0" presId="urn:microsoft.com/office/officeart/2005/8/layout/lProcess2"/>
    <dgm:cxn modelId="{9BE5A2E4-B908-40D5-8C6E-AE1B26A2C504}" type="presParOf" srcId="{4B8F5850-093B-4351-9306-DF430A8C3E51}" destId="{F5EE99DE-7855-4AEA-8A35-57B7A92B291D}" srcOrd="0" destOrd="0" presId="urn:microsoft.com/office/officeart/2005/8/layout/lProcess2"/>
    <dgm:cxn modelId="{0F11D4AC-8648-49F6-81C7-5B83FD7EC835}" type="presParOf" srcId="{4B8F5850-093B-4351-9306-DF430A8C3E51}" destId="{244080E1-A753-42DA-855D-6FEA9B356852}" srcOrd="1" destOrd="0" presId="urn:microsoft.com/office/officeart/2005/8/layout/lProcess2"/>
    <dgm:cxn modelId="{870DAE81-C7CC-4B26-8B60-F5FEF6E65A01}" type="presParOf" srcId="{4B8F5850-093B-4351-9306-DF430A8C3E51}" destId="{075946FD-6441-4D8C-A1BC-98672101C797}" srcOrd="2" destOrd="0" presId="urn:microsoft.com/office/officeart/2005/8/layout/lProcess2"/>
    <dgm:cxn modelId="{CC0A3E3C-F734-4C1E-9ED1-24C9034088F4}" type="presParOf" srcId="{075946FD-6441-4D8C-A1BC-98672101C797}" destId="{0D9196C3-176D-4477-BAAB-D01A33D28C43}" srcOrd="0" destOrd="0" presId="urn:microsoft.com/office/officeart/2005/8/layout/lProcess2"/>
    <dgm:cxn modelId="{057F5048-9F2A-49F6-AFD4-357351C69431}" type="presParOf" srcId="{0D9196C3-176D-4477-BAAB-D01A33D28C43}" destId="{17F2538E-4A6E-4A12-BB15-9F52E9705816}" srcOrd="0" destOrd="0" presId="urn:microsoft.com/office/officeart/2005/8/layout/lProcess2"/>
    <dgm:cxn modelId="{C5968008-79C0-474E-BB99-B1827DCA843A}" type="presParOf" srcId="{0D9196C3-176D-4477-BAAB-D01A33D28C43}" destId="{8E67116B-BF53-4F63-BCFE-37C1227E75F0}" srcOrd="1" destOrd="0" presId="urn:microsoft.com/office/officeart/2005/8/layout/lProcess2"/>
    <dgm:cxn modelId="{C817C9B8-039D-409E-8CA2-D5E58C7992BE}" type="presParOf" srcId="{0D9196C3-176D-4477-BAAB-D01A33D28C43}" destId="{794C7881-601E-46B1-9612-9A6C977893E5}" srcOrd="2" destOrd="0" presId="urn:microsoft.com/office/officeart/2005/8/layout/lProcess2"/>
    <dgm:cxn modelId="{82BE2695-C438-4B5A-B39C-306F5EA4F0EC}" type="presParOf" srcId="{0D9196C3-176D-4477-BAAB-D01A33D28C43}" destId="{7BE14F3A-7432-4A09-99BC-B2847C3452E1}" srcOrd="3" destOrd="0" presId="urn:microsoft.com/office/officeart/2005/8/layout/lProcess2"/>
    <dgm:cxn modelId="{A499C9CA-BDBA-4BAF-8D30-44F2A64CE4B6}" type="presParOf" srcId="{0D9196C3-176D-4477-BAAB-D01A33D28C43}" destId="{F6020D8C-FDEB-4A33-AB15-AA9A766004E4}"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3AC755-7307-4448-87C0-8150827F8DE7}" type="doc">
      <dgm:prSet loTypeId="urn:microsoft.com/office/officeart/2005/8/layout/gear1" loCatId="cycle" qsTypeId="urn:microsoft.com/office/officeart/2005/8/quickstyle/simple2" qsCatId="simple" csTypeId="urn:microsoft.com/office/officeart/2005/8/colors/accent1_3" csCatId="accent1" phldr="1"/>
      <dgm:spPr/>
    </dgm:pt>
    <dgm:pt modelId="{E7C78364-B688-409A-A3A9-9355403EC67B}">
      <dgm:prSet phldrT="[Texto]"/>
      <dgm:spPr/>
      <dgm:t>
        <a:bodyPr/>
        <a:lstStyle/>
        <a:p>
          <a:r>
            <a:rPr lang="es-CO" b="1"/>
            <a:t>Gestión del Conocimiento y Fuentes de Información </a:t>
          </a:r>
          <a:endParaRPr lang="es-CO" b="1" dirty="0"/>
        </a:p>
      </dgm:t>
    </dgm:pt>
    <dgm:pt modelId="{723EA4D9-EF6E-48F3-B942-AE25E7C510B4}" type="parTrans" cxnId="{B17207A8-18CC-4CC1-9ED7-0A08D4E63A6A}">
      <dgm:prSet/>
      <dgm:spPr/>
      <dgm:t>
        <a:bodyPr/>
        <a:lstStyle/>
        <a:p>
          <a:endParaRPr lang="es-CO"/>
        </a:p>
      </dgm:t>
    </dgm:pt>
    <dgm:pt modelId="{FA687A91-8606-4892-BC93-01F1F10662E9}" type="sibTrans" cxnId="{B17207A8-18CC-4CC1-9ED7-0A08D4E63A6A}">
      <dgm:prSet/>
      <dgm:spPr/>
      <dgm:t>
        <a:bodyPr/>
        <a:lstStyle/>
        <a:p>
          <a:endParaRPr lang="es-CO"/>
        </a:p>
      </dgm:t>
    </dgm:pt>
    <dgm:pt modelId="{23C2DB1A-8E2C-443B-9AAF-B5FD42DD609E}">
      <dgm:prSet phldrT="[Texto]"/>
      <dgm:spPr/>
      <dgm:t>
        <a:bodyPr/>
        <a:lstStyle/>
        <a:p>
          <a:r>
            <a:rPr lang="es-CO" b="1"/>
            <a:t>Vigilancia en Salud Pública</a:t>
          </a:r>
          <a:endParaRPr lang="es-CO" b="1" dirty="0"/>
        </a:p>
      </dgm:t>
    </dgm:pt>
    <dgm:pt modelId="{B8E40661-5C8A-4C50-8C01-8BE5A472C59F}" type="parTrans" cxnId="{4E4D8E9C-EFD4-4CC7-A95C-E870181FF2F1}">
      <dgm:prSet/>
      <dgm:spPr/>
      <dgm:t>
        <a:bodyPr/>
        <a:lstStyle/>
        <a:p>
          <a:endParaRPr lang="es-CO"/>
        </a:p>
      </dgm:t>
    </dgm:pt>
    <dgm:pt modelId="{2AB7E712-735C-4EC9-8932-1DA7971C6F4D}" type="sibTrans" cxnId="{4E4D8E9C-EFD4-4CC7-A95C-E870181FF2F1}">
      <dgm:prSet/>
      <dgm:spPr/>
      <dgm:t>
        <a:bodyPr/>
        <a:lstStyle/>
        <a:p>
          <a:endParaRPr lang="es-CO"/>
        </a:p>
      </dgm:t>
    </dgm:pt>
    <dgm:pt modelId="{BEF7661B-3C3F-4D1B-B9AF-828B6462BEBF}">
      <dgm:prSet phldrT="[Texto]"/>
      <dgm:spPr/>
      <dgm:t>
        <a:bodyPr/>
        <a:lstStyle/>
        <a:p>
          <a:r>
            <a:rPr lang="es-CO" b="1"/>
            <a:t>Planeación de la Salud Pública </a:t>
          </a:r>
          <a:endParaRPr lang="es-CO" b="1" dirty="0"/>
        </a:p>
      </dgm:t>
    </dgm:pt>
    <dgm:pt modelId="{4C1ADED4-23E8-4471-B945-3375FF082809}" type="parTrans" cxnId="{976B47A7-9EF5-4BCE-B9EC-460BE4ED57E7}">
      <dgm:prSet/>
      <dgm:spPr/>
      <dgm:t>
        <a:bodyPr/>
        <a:lstStyle/>
        <a:p>
          <a:endParaRPr lang="es-CO"/>
        </a:p>
      </dgm:t>
    </dgm:pt>
    <dgm:pt modelId="{3CBFEF6E-96AF-4408-8206-2B2DA860B673}" type="sibTrans" cxnId="{976B47A7-9EF5-4BCE-B9EC-460BE4ED57E7}">
      <dgm:prSet/>
      <dgm:spPr/>
      <dgm:t>
        <a:bodyPr/>
        <a:lstStyle/>
        <a:p>
          <a:endParaRPr lang="es-CO"/>
        </a:p>
      </dgm:t>
    </dgm:pt>
    <dgm:pt modelId="{12E39550-DCD4-41CE-BDDE-61C36CC5434A}" type="pres">
      <dgm:prSet presAssocID="{7C3AC755-7307-4448-87C0-8150827F8DE7}" presName="composite" presStyleCnt="0">
        <dgm:presLayoutVars>
          <dgm:chMax val="3"/>
          <dgm:animLvl val="lvl"/>
          <dgm:resizeHandles val="exact"/>
        </dgm:presLayoutVars>
      </dgm:prSet>
      <dgm:spPr/>
    </dgm:pt>
    <dgm:pt modelId="{05983C84-85A8-4E67-9D0A-000D78D224C4}" type="pres">
      <dgm:prSet presAssocID="{E7C78364-B688-409A-A3A9-9355403EC67B}" presName="gear1" presStyleLbl="node1" presStyleIdx="0" presStyleCnt="3">
        <dgm:presLayoutVars>
          <dgm:chMax val="1"/>
          <dgm:bulletEnabled val="1"/>
        </dgm:presLayoutVars>
      </dgm:prSet>
      <dgm:spPr/>
      <dgm:t>
        <a:bodyPr/>
        <a:lstStyle/>
        <a:p>
          <a:endParaRPr lang="es-ES"/>
        </a:p>
      </dgm:t>
    </dgm:pt>
    <dgm:pt modelId="{23071DBB-AD9D-4BDC-BFEE-7FDBD0DA1398}" type="pres">
      <dgm:prSet presAssocID="{E7C78364-B688-409A-A3A9-9355403EC67B}" presName="gear1srcNode" presStyleLbl="node1" presStyleIdx="0" presStyleCnt="3"/>
      <dgm:spPr/>
      <dgm:t>
        <a:bodyPr/>
        <a:lstStyle/>
        <a:p>
          <a:endParaRPr lang="es-ES"/>
        </a:p>
      </dgm:t>
    </dgm:pt>
    <dgm:pt modelId="{A2B150F3-8C95-45E3-BF48-7BBE1C4C3284}" type="pres">
      <dgm:prSet presAssocID="{E7C78364-B688-409A-A3A9-9355403EC67B}" presName="gear1dstNode" presStyleLbl="node1" presStyleIdx="0" presStyleCnt="3"/>
      <dgm:spPr/>
      <dgm:t>
        <a:bodyPr/>
        <a:lstStyle/>
        <a:p>
          <a:endParaRPr lang="es-ES"/>
        </a:p>
      </dgm:t>
    </dgm:pt>
    <dgm:pt modelId="{1A38974F-E00C-4663-BB18-CA9F0CE9609E}" type="pres">
      <dgm:prSet presAssocID="{23C2DB1A-8E2C-443B-9AAF-B5FD42DD609E}" presName="gear2" presStyleLbl="node1" presStyleIdx="1" presStyleCnt="3">
        <dgm:presLayoutVars>
          <dgm:chMax val="1"/>
          <dgm:bulletEnabled val="1"/>
        </dgm:presLayoutVars>
      </dgm:prSet>
      <dgm:spPr/>
      <dgm:t>
        <a:bodyPr/>
        <a:lstStyle/>
        <a:p>
          <a:endParaRPr lang="es-ES"/>
        </a:p>
      </dgm:t>
    </dgm:pt>
    <dgm:pt modelId="{7DF82FC1-3EBE-4D4C-8671-B548E16EC7B4}" type="pres">
      <dgm:prSet presAssocID="{23C2DB1A-8E2C-443B-9AAF-B5FD42DD609E}" presName="gear2srcNode" presStyleLbl="node1" presStyleIdx="1" presStyleCnt="3"/>
      <dgm:spPr/>
      <dgm:t>
        <a:bodyPr/>
        <a:lstStyle/>
        <a:p>
          <a:endParaRPr lang="es-ES"/>
        </a:p>
      </dgm:t>
    </dgm:pt>
    <dgm:pt modelId="{D50E5B42-949E-488A-9149-FA2712E1D089}" type="pres">
      <dgm:prSet presAssocID="{23C2DB1A-8E2C-443B-9AAF-B5FD42DD609E}" presName="gear2dstNode" presStyleLbl="node1" presStyleIdx="1" presStyleCnt="3"/>
      <dgm:spPr/>
      <dgm:t>
        <a:bodyPr/>
        <a:lstStyle/>
        <a:p>
          <a:endParaRPr lang="es-ES"/>
        </a:p>
      </dgm:t>
    </dgm:pt>
    <dgm:pt modelId="{D7BCD8B1-09CC-49E9-8B48-737DCAA4AC2D}" type="pres">
      <dgm:prSet presAssocID="{BEF7661B-3C3F-4D1B-B9AF-828B6462BEBF}" presName="gear3" presStyleLbl="node1" presStyleIdx="2" presStyleCnt="3"/>
      <dgm:spPr/>
      <dgm:t>
        <a:bodyPr/>
        <a:lstStyle/>
        <a:p>
          <a:endParaRPr lang="es-ES"/>
        </a:p>
      </dgm:t>
    </dgm:pt>
    <dgm:pt modelId="{462BF991-394E-4A1D-8F12-293DCD6ACFCF}" type="pres">
      <dgm:prSet presAssocID="{BEF7661B-3C3F-4D1B-B9AF-828B6462BEBF}" presName="gear3tx" presStyleLbl="node1" presStyleIdx="2" presStyleCnt="3">
        <dgm:presLayoutVars>
          <dgm:chMax val="1"/>
          <dgm:bulletEnabled val="1"/>
        </dgm:presLayoutVars>
      </dgm:prSet>
      <dgm:spPr/>
      <dgm:t>
        <a:bodyPr/>
        <a:lstStyle/>
        <a:p>
          <a:endParaRPr lang="es-ES"/>
        </a:p>
      </dgm:t>
    </dgm:pt>
    <dgm:pt modelId="{5858D80D-A2C2-4B47-A07C-4468A6C2F742}" type="pres">
      <dgm:prSet presAssocID="{BEF7661B-3C3F-4D1B-B9AF-828B6462BEBF}" presName="gear3srcNode" presStyleLbl="node1" presStyleIdx="2" presStyleCnt="3"/>
      <dgm:spPr/>
      <dgm:t>
        <a:bodyPr/>
        <a:lstStyle/>
        <a:p>
          <a:endParaRPr lang="es-ES"/>
        </a:p>
      </dgm:t>
    </dgm:pt>
    <dgm:pt modelId="{F95B9065-FA27-42BD-A69D-A55EEA231439}" type="pres">
      <dgm:prSet presAssocID="{BEF7661B-3C3F-4D1B-B9AF-828B6462BEBF}" presName="gear3dstNode" presStyleLbl="node1" presStyleIdx="2" presStyleCnt="3"/>
      <dgm:spPr/>
      <dgm:t>
        <a:bodyPr/>
        <a:lstStyle/>
        <a:p>
          <a:endParaRPr lang="es-ES"/>
        </a:p>
      </dgm:t>
    </dgm:pt>
    <dgm:pt modelId="{3E3026CD-C2B4-4CD2-B808-114A933FAF4A}" type="pres">
      <dgm:prSet presAssocID="{FA687A91-8606-4892-BC93-01F1F10662E9}" presName="connector1" presStyleLbl="sibTrans2D1" presStyleIdx="0" presStyleCnt="3"/>
      <dgm:spPr/>
      <dgm:t>
        <a:bodyPr/>
        <a:lstStyle/>
        <a:p>
          <a:endParaRPr lang="es-ES"/>
        </a:p>
      </dgm:t>
    </dgm:pt>
    <dgm:pt modelId="{6C9D21D8-5CB0-4F05-9FDC-2768CAC9FF82}" type="pres">
      <dgm:prSet presAssocID="{2AB7E712-735C-4EC9-8932-1DA7971C6F4D}" presName="connector2" presStyleLbl="sibTrans2D1" presStyleIdx="1" presStyleCnt="3"/>
      <dgm:spPr/>
      <dgm:t>
        <a:bodyPr/>
        <a:lstStyle/>
        <a:p>
          <a:endParaRPr lang="es-ES"/>
        </a:p>
      </dgm:t>
    </dgm:pt>
    <dgm:pt modelId="{4B338573-802A-4591-9477-292700B38AB7}" type="pres">
      <dgm:prSet presAssocID="{3CBFEF6E-96AF-4408-8206-2B2DA860B673}" presName="connector3" presStyleLbl="sibTrans2D1" presStyleIdx="2" presStyleCnt="3"/>
      <dgm:spPr/>
      <dgm:t>
        <a:bodyPr/>
        <a:lstStyle/>
        <a:p>
          <a:endParaRPr lang="es-ES"/>
        </a:p>
      </dgm:t>
    </dgm:pt>
  </dgm:ptLst>
  <dgm:cxnLst>
    <dgm:cxn modelId="{3ECA8921-454C-4C22-ABB5-0812E04D37DE}" type="presOf" srcId="{E7C78364-B688-409A-A3A9-9355403EC67B}" destId="{23071DBB-AD9D-4BDC-BFEE-7FDBD0DA1398}" srcOrd="1" destOrd="0" presId="urn:microsoft.com/office/officeart/2005/8/layout/gear1"/>
    <dgm:cxn modelId="{DEBD147F-E749-4310-9BFD-FD9E62E7EF60}" type="presOf" srcId="{3CBFEF6E-96AF-4408-8206-2B2DA860B673}" destId="{4B338573-802A-4591-9477-292700B38AB7}" srcOrd="0" destOrd="0" presId="urn:microsoft.com/office/officeart/2005/8/layout/gear1"/>
    <dgm:cxn modelId="{B672273D-59FF-4265-9CFD-CC935453CC8B}" type="presOf" srcId="{23C2DB1A-8E2C-443B-9AAF-B5FD42DD609E}" destId="{D50E5B42-949E-488A-9149-FA2712E1D089}" srcOrd="2" destOrd="0" presId="urn:microsoft.com/office/officeart/2005/8/layout/gear1"/>
    <dgm:cxn modelId="{9C800A0D-F5FD-4E52-83C3-2C89955FCC13}" type="presOf" srcId="{BEF7661B-3C3F-4D1B-B9AF-828B6462BEBF}" destId="{462BF991-394E-4A1D-8F12-293DCD6ACFCF}" srcOrd="1" destOrd="0" presId="urn:microsoft.com/office/officeart/2005/8/layout/gear1"/>
    <dgm:cxn modelId="{6AEC3CA2-9B74-4631-A6B5-468084A1BC83}" type="presOf" srcId="{E7C78364-B688-409A-A3A9-9355403EC67B}" destId="{05983C84-85A8-4E67-9D0A-000D78D224C4}" srcOrd="0" destOrd="0" presId="urn:microsoft.com/office/officeart/2005/8/layout/gear1"/>
    <dgm:cxn modelId="{B17207A8-18CC-4CC1-9ED7-0A08D4E63A6A}" srcId="{7C3AC755-7307-4448-87C0-8150827F8DE7}" destId="{E7C78364-B688-409A-A3A9-9355403EC67B}" srcOrd="0" destOrd="0" parTransId="{723EA4D9-EF6E-48F3-B942-AE25E7C510B4}" sibTransId="{FA687A91-8606-4892-BC93-01F1F10662E9}"/>
    <dgm:cxn modelId="{4E4D8E9C-EFD4-4CC7-A95C-E870181FF2F1}" srcId="{7C3AC755-7307-4448-87C0-8150827F8DE7}" destId="{23C2DB1A-8E2C-443B-9AAF-B5FD42DD609E}" srcOrd="1" destOrd="0" parTransId="{B8E40661-5C8A-4C50-8C01-8BE5A472C59F}" sibTransId="{2AB7E712-735C-4EC9-8932-1DA7971C6F4D}"/>
    <dgm:cxn modelId="{D13F42E4-4CB3-4859-BDCE-F1E1DD1BFD48}" type="presOf" srcId="{FA687A91-8606-4892-BC93-01F1F10662E9}" destId="{3E3026CD-C2B4-4CD2-B808-114A933FAF4A}" srcOrd="0" destOrd="0" presId="urn:microsoft.com/office/officeart/2005/8/layout/gear1"/>
    <dgm:cxn modelId="{61AA6AD7-F4B1-4D9D-841E-F22BD511296D}" type="presOf" srcId="{2AB7E712-735C-4EC9-8932-1DA7971C6F4D}" destId="{6C9D21D8-5CB0-4F05-9FDC-2768CAC9FF82}" srcOrd="0" destOrd="0" presId="urn:microsoft.com/office/officeart/2005/8/layout/gear1"/>
    <dgm:cxn modelId="{3E746FD5-8F83-493B-9755-0213777A19D9}" type="presOf" srcId="{BEF7661B-3C3F-4D1B-B9AF-828B6462BEBF}" destId="{5858D80D-A2C2-4B47-A07C-4468A6C2F742}" srcOrd="2" destOrd="0" presId="urn:microsoft.com/office/officeart/2005/8/layout/gear1"/>
    <dgm:cxn modelId="{976B47A7-9EF5-4BCE-B9EC-460BE4ED57E7}" srcId="{7C3AC755-7307-4448-87C0-8150827F8DE7}" destId="{BEF7661B-3C3F-4D1B-B9AF-828B6462BEBF}" srcOrd="2" destOrd="0" parTransId="{4C1ADED4-23E8-4471-B945-3375FF082809}" sibTransId="{3CBFEF6E-96AF-4408-8206-2B2DA860B673}"/>
    <dgm:cxn modelId="{3313A4A4-98FB-4F40-9A8D-E349C1137FCA}" type="presOf" srcId="{BEF7661B-3C3F-4D1B-B9AF-828B6462BEBF}" destId="{D7BCD8B1-09CC-49E9-8B48-737DCAA4AC2D}" srcOrd="0" destOrd="0" presId="urn:microsoft.com/office/officeart/2005/8/layout/gear1"/>
    <dgm:cxn modelId="{E1AC2B04-A361-4879-8211-61934A9BCCEC}" type="presOf" srcId="{BEF7661B-3C3F-4D1B-B9AF-828B6462BEBF}" destId="{F95B9065-FA27-42BD-A69D-A55EEA231439}" srcOrd="3" destOrd="0" presId="urn:microsoft.com/office/officeart/2005/8/layout/gear1"/>
    <dgm:cxn modelId="{6AD45C4F-1F8F-4501-A5EC-E2CC4F6763E7}" type="presOf" srcId="{7C3AC755-7307-4448-87C0-8150827F8DE7}" destId="{12E39550-DCD4-41CE-BDDE-61C36CC5434A}" srcOrd="0" destOrd="0" presId="urn:microsoft.com/office/officeart/2005/8/layout/gear1"/>
    <dgm:cxn modelId="{E6D3918E-FC16-4BB8-A5AC-FDCA3EB634CD}" type="presOf" srcId="{23C2DB1A-8E2C-443B-9AAF-B5FD42DD609E}" destId="{1A38974F-E00C-4663-BB18-CA9F0CE9609E}" srcOrd="0" destOrd="0" presId="urn:microsoft.com/office/officeart/2005/8/layout/gear1"/>
    <dgm:cxn modelId="{75E404B8-319E-4919-857D-7CCC94416B38}" type="presOf" srcId="{23C2DB1A-8E2C-443B-9AAF-B5FD42DD609E}" destId="{7DF82FC1-3EBE-4D4C-8671-B548E16EC7B4}" srcOrd="1" destOrd="0" presId="urn:microsoft.com/office/officeart/2005/8/layout/gear1"/>
    <dgm:cxn modelId="{805D5953-E73B-49B9-A6EA-04C907A1D5C5}" type="presOf" srcId="{E7C78364-B688-409A-A3A9-9355403EC67B}" destId="{A2B150F3-8C95-45E3-BF48-7BBE1C4C3284}" srcOrd="2" destOrd="0" presId="urn:microsoft.com/office/officeart/2005/8/layout/gear1"/>
    <dgm:cxn modelId="{438D291B-C03F-4E8E-9C8C-23E29E3DD5F0}" type="presParOf" srcId="{12E39550-DCD4-41CE-BDDE-61C36CC5434A}" destId="{05983C84-85A8-4E67-9D0A-000D78D224C4}" srcOrd="0" destOrd="0" presId="urn:microsoft.com/office/officeart/2005/8/layout/gear1"/>
    <dgm:cxn modelId="{278EB2E5-62E6-4B69-9E6A-2B59A801D0B4}" type="presParOf" srcId="{12E39550-DCD4-41CE-BDDE-61C36CC5434A}" destId="{23071DBB-AD9D-4BDC-BFEE-7FDBD0DA1398}" srcOrd="1" destOrd="0" presId="urn:microsoft.com/office/officeart/2005/8/layout/gear1"/>
    <dgm:cxn modelId="{5156915D-63FC-48BC-8B45-5A7902B89183}" type="presParOf" srcId="{12E39550-DCD4-41CE-BDDE-61C36CC5434A}" destId="{A2B150F3-8C95-45E3-BF48-7BBE1C4C3284}" srcOrd="2" destOrd="0" presId="urn:microsoft.com/office/officeart/2005/8/layout/gear1"/>
    <dgm:cxn modelId="{EC479F42-EA19-4C64-8065-0880AD7F6D57}" type="presParOf" srcId="{12E39550-DCD4-41CE-BDDE-61C36CC5434A}" destId="{1A38974F-E00C-4663-BB18-CA9F0CE9609E}" srcOrd="3" destOrd="0" presId="urn:microsoft.com/office/officeart/2005/8/layout/gear1"/>
    <dgm:cxn modelId="{361C2E1F-4261-4C21-97A4-593DC0A1995F}" type="presParOf" srcId="{12E39550-DCD4-41CE-BDDE-61C36CC5434A}" destId="{7DF82FC1-3EBE-4D4C-8671-B548E16EC7B4}" srcOrd="4" destOrd="0" presId="urn:microsoft.com/office/officeart/2005/8/layout/gear1"/>
    <dgm:cxn modelId="{56C644DF-6B84-4026-80F2-56CE2B3F23A7}" type="presParOf" srcId="{12E39550-DCD4-41CE-BDDE-61C36CC5434A}" destId="{D50E5B42-949E-488A-9149-FA2712E1D089}" srcOrd="5" destOrd="0" presId="urn:microsoft.com/office/officeart/2005/8/layout/gear1"/>
    <dgm:cxn modelId="{4FE65542-9161-47AE-9994-F6626E154B2E}" type="presParOf" srcId="{12E39550-DCD4-41CE-BDDE-61C36CC5434A}" destId="{D7BCD8B1-09CC-49E9-8B48-737DCAA4AC2D}" srcOrd="6" destOrd="0" presId="urn:microsoft.com/office/officeart/2005/8/layout/gear1"/>
    <dgm:cxn modelId="{05C01892-85BC-4148-9620-D54F60E40BF7}" type="presParOf" srcId="{12E39550-DCD4-41CE-BDDE-61C36CC5434A}" destId="{462BF991-394E-4A1D-8F12-293DCD6ACFCF}" srcOrd="7" destOrd="0" presId="urn:microsoft.com/office/officeart/2005/8/layout/gear1"/>
    <dgm:cxn modelId="{AE3031F4-003A-4D4F-BA6B-9BCA4618454F}" type="presParOf" srcId="{12E39550-DCD4-41CE-BDDE-61C36CC5434A}" destId="{5858D80D-A2C2-4B47-A07C-4468A6C2F742}" srcOrd="8" destOrd="0" presId="urn:microsoft.com/office/officeart/2005/8/layout/gear1"/>
    <dgm:cxn modelId="{E86763F5-2F79-4A37-BCE3-709CEED70DE9}" type="presParOf" srcId="{12E39550-DCD4-41CE-BDDE-61C36CC5434A}" destId="{F95B9065-FA27-42BD-A69D-A55EEA231439}" srcOrd="9" destOrd="0" presId="urn:microsoft.com/office/officeart/2005/8/layout/gear1"/>
    <dgm:cxn modelId="{CD803AC0-CBFD-4097-A3AF-45C92C4A1FA3}" type="presParOf" srcId="{12E39550-DCD4-41CE-BDDE-61C36CC5434A}" destId="{3E3026CD-C2B4-4CD2-B808-114A933FAF4A}" srcOrd="10" destOrd="0" presId="urn:microsoft.com/office/officeart/2005/8/layout/gear1"/>
    <dgm:cxn modelId="{D591F648-9300-4A2F-8B98-3B8791293E27}" type="presParOf" srcId="{12E39550-DCD4-41CE-BDDE-61C36CC5434A}" destId="{6C9D21D8-5CB0-4F05-9FDC-2768CAC9FF82}" srcOrd="11" destOrd="0" presId="urn:microsoft.com/office/officeart/2005/8/layout/gear1"/>
    <dgm:cxn modelId="{7C1056E4-6E98-4A94-BA96-72BE84A74519}" type="presParOf" srcId="{12E39550-DCD4-41CE-BDDE-61C36CC5434A}" destId="{4B338573-802A-4591-9477-292700B38AB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A690D7-0D79-4C82-B275-7F245FB6FECB}" type="doc">
      <dgm:prSet loTypeId="urn:microsoft.com/office/officeart/2005/8/layout/radial6" loCatId="cycle" qsTypeId="urn:microsoft.com/office/officeart/2005/8/quickstyle/simple2" qsCatId="simple" csTypeId="urn:microsoft.com/office/officeart/2005/8/colors/colorful3" csCatId="colorful" phldr="1"/>
      <dgm:spPr/>
      <dgm:t>
        <a:bodyPr/>
        <a:lstStyle/>
        <a:p>
          <a:endParaRPr lang="es-CO"/>
        </a:p>
      </dgm:t>
    </dgm:pt>
    <dgm:pt modelId="{BC6406E9-9B89-4549-AFF8-51FE86D39C0D}">
      <dgm:prSet phldrT="[Texto]"/>
      <dgm:spPr/>
      <dgm:t>
        <a:bodyPr/>
        <a:lstStyle/>
        <a:p>
          <a:r>
            <a:rPr lang="es-CO" b="1"/>
            <a:t>EVENTOS DE INTERES EN SALUD PÚBLICA </a:t>
          </a:r>
          <a:endParaRPr lang="es-CO" b="1" dirty="0"/>
        </a:p>
      </dgm:t>
    </dgm:pt>
    <dgm:pt modelId="{09F38D49-6A90-4F61-95C9-DC9A9188AE01}" type="parTrans" cxnId="{34695CF6-9466-447F-B9BC-60DDCFEC080D}">
      <dgm:prSet/>
      <dgm:spPr/>
      <dgm:t>
        <a:bodyPr/>
        <a:lstStyle/>
        <a:p>
          <a:endParaRPr lang="es-CO"/>
        </a:p>
      </dgm:t>
    </dgm:pt>
    <dgm:pt modelId="{EE1710C5-B72A-4075-9763-B925BF969B7D}" type="sibTrans" cxnId="{34695CF6-9466-447F-B9BC-60DDCFEC080D}">
      <dgm:prSet/>
      <dgm:spPr/>
      <dgm:t>
        <a:bodyPr/>
        <a:lstStyle/>
        <a:p>
          <a:endParaRPr lang="es-CO"/>
        </a:p>
      </dgm:t>
    </dgm:pt>
    <dgm:pt modelId="{2C544DA3-3BB3-4BA6-95ED-63E7D00BD431}">
      <dgm:prSet phldrT="[Texto]"/>
      <dgm:spPr/>
      <dgm:t>
        <a:bodyPr/>
        <a:lstStyle/>
        <a:p>
          <a:r>
            <a:rPr lang="es-CO" b="1" dirty="0"/>
            <a:t>Eventos de Alto Costo </a:t>
          </a:r>
        </a:p>
      </dgm:t>
    </dgm:pt>
    <dgm:pt modelId="{6138361B-347B-4D39-B080-5C9761E3D22E}" type="parTrans" cxnId="{4B8F45E5-0DCB-4B37-91A8-92753F5ABE6E}">
      <dgm:prSet/>
      <dgm:spPr/>
      <dgm:t>
        <a:bodyPr/>
        <a:lstStyle/>
        <a:p>
          <a:endParaRPr lang="es-CO"/>
        </a:p>
      </dgm:t>
    </dgm:pt>
    <dgm:pt modelId="{B98289FE-61AD-4FD0-AA6B-8AA36675CDE4}" type="sibTrans" cxnId="{4B8F45E5-0DCB-4B37-91A8-92753F5ABE6E}">
      <dgm:prSet/>
      <dgm:spPr/>
      <dgm:t>
        <a:bodyPr/>
        <a:lstStyle/>
        <a:p>
          <a:endParaRPr lang="es-CO"/>
        </a:p>
      </dgm:t>
    </dgm:pt>
    <dgm:pt modelId="{7A957ADA-3808-4408-8B0B-874B09C2F818}">
      <dgm:prSet phldrT="[Texto]"/>
      <dgm:spPr/>
      <dgm:t>
        <a:bodyPr/>
        <a:lstStyle/>
        <a:p>
          <a:r>
            <a:rPr lang="es-CO" b="1"/>
            <a:t>Eventos de Programa Materno- Perinatal</a:t>
          </a:r>
          <a:endParaRPr lang="es-CO" b="1" dirty="0"/>
        </a:p>
      </dgm:t>
    </dgm:pt>
    <dgm:pt modelId="{954773A9-25FE-491A-97C8-BD7C4E21EE5D}" type="parTrans" cxnId="{7E5B3E48-0A00-401F-96A1-A8311AD93F4C}">
      <dgm:prSet/>
      <dgm:spPr/>
      <dgm:t>
        <a:bodyPr/>
        <a:lstStyle/>
        <a:p>
          <a:endParaRPr lang="es-CO"/>
        </a:p>
      </dgm:t>
    </dgm:pt>
    <dgm:pt modelId="{2009BD7B-C24D-478C-AB26-60A83C7BBC76}" type="sibTrans" cxnId="{7E5B3E48-0A00-401F-96A1-A8311AD93F4C}">
      <dgm:prSet/>
      <dgm:spPr/>
      <dgm:t>
        <a:bodyPr/>
        <a:lstStyle/>
        <a:p>
          <a:endParaRPr lang="es-CO"/>
        </a:p>
      </dgm:t>
    </dgm:pt>
    <dgm:pt modelId="{E918E4C1-4915-4085-A85B-2DDCCF9206A8}">
      <dgm:prSet phldrT="[Texto]"/>
      <dgm:spPr/>
      <dgm:t>
        <a:bodyPr/>
        <a:lstStyle/>
        <a:p>
          <a:r>
            <a:rPr lang="es-CO" b="1"/>
            <a:t>Eventos Programa Salud Mental</a:t>
          </a:r>
          <a:endParaRPr lang="es-CO" b="1" dirty="0"/>
        </a:p>
      </dgm:t>
    </dgm:pt>
    <dgm:pt modelId="{8B49C5EF-0FB7-4632-9B0F-850092192513}" type="parTrans" cxnId="{BC8C8062-69F6-4FED-A099-788670DAF88E}">
      <dgm:prSet/>
      <dgm:spPr/>
      <dgm:t>
        <a:bodyPr/>
        <a:lstStyle/>
        <a:p>
          <a:endParaRPr lang="es-CO"/>
        </a:p>
      </dgm:t>
    </dgm:pt>
    <dgm:pt modelId="{7BFA8AE4-01AC-4899-9DBF-419EFBBA89A3}" type="sibTrans" cxnId="{BC8C8062-69F6-4FED-A099-788670DAF88E}">
      <dgm:prSet/>
      <dgm:spPr/>
      <dgm:t>
        <a:bodyPr/>
        <a:lstStyle/>
        <a:p>
          <a:endParaRPr lang="es-CO"/>
        </a:p>
      </dgm:t>
    </dgm:pt>
    <dgm:pt modelId="{23F358B4-FBD1-4EFB-9778-1A84D22FAE4B}">
      <dgm:prSet phldrT="[Texto]"/>
      <dgm:spPr/>
      <dgm:t>
        <a:bodyPr/>
        <a:lstStyle/>
        <a:p>
          <a:r>
            <a:rPr lang="es-CO" b="1"/>
            <a:t>Eventos Programa Salud Oral</a:t>
          </a:r>
          <a:endParaRPr lang="es-CO" b="1" dirty="0"/>
        </a:p>
      </dgm:t>
    </dgm:pt>
    <dgm:pt modelId="{CC8853DB-CFF9-4CEF-B06E-360640596C84}" type="parTrans" cxnId="{BDB72C4B-70EB-433E-9433-AD97ED1006F8}">
      <dgm:prSet/>
      <dgm:spPr/>
      <dgm:t>
        <a:bodyPr/>
        <a:lstStyle/>
        <a:p>
          <a:endParaRPr lang="es-CO"/>
        </a:p>
      </dgm:t>
    </dgm:pt>
    <dgm:pt modelId="{33550C58-EB64-457D-8053-88C808E4C666}" type="sibTrans" cxnId="{BDB72C4B-70EB-433E-9433-AD97ED1006F8}">
      <dgm:prSet/>
      <dgm:spPr/>
      <dgm:t>
        <a:bodyPr/>
        <a:lstStyle/>
        <a:p>
          <a:endParaRPr lang="es-CO"/>
        </a:p>
      </dgm:t>
    </dgm:pt>
    <dgm:pt modelId="{3E244C59-434B-497B-A48B-681B094F8562}">
      <dgm:prSet phldrT="[Texto]"/>
      <dgm:spPr/>
      <dgm:t>
        <a:bodyPr/>
        <a:lstStyle/>
        <a:p>
          <a:r>
            <a:rPr lang="es-CO" b="1"/>
            <a:t>Eventos Programa Salud Infantil  </a:t>
          </a:r>
          <a:endParaRPr lang="es-CO" b="1" dirty="0"/>
        </a:p>
      </dgm:t>
    </dgm:pt>
    <dgm:pt modelId="{F549A623-46C7-4AFC-877E-9610C835C5FF}" type="parTrans" cxnId="{C099DF33-9FEE-461F-95E3-1A56166B125C}">
      <dgm:prSet/>
      <dgm:spPr/>
      <dgm:t>
        <a:bodyPr/>
        <a:lstStyle/>
        <a:p>
          <a:endParaRPr lang="es-CO"/>
        </a:p>
      </dgm:t>
    </dgm:pt>
    <dgm:pt modelId="{48AA7CC9-244A-4174-B18A-9E352FF6B8AE}" type="sibTrans" cxnId="{C099DF33-9FEE-461F-95E3-1A56166B125C}">
      <dgm:prSet/>
      <dgm:spPr/>
      <dgm:t>
        <a:bodyPr/>
        <a:lstStyle/>
        <a:p>
          <a:endParaRPr lang="es-CO"/>
        </a:p>
      </dgm:t>
    </dgm:pt>
    <dgm:pt modelId="{E5205D37-E1C7-436C-8512-F29D7BCB0E0E}" type="pres">
      <dgm:prSet presAssocID="{92A690D7-0D79-4C82-B275-7F245FB6FECB}" presName="Name0" presStyleCnt="0">
        <dgm:presLayoutVars>
          <dgm:chMax val="1"/>
          <dgm:dir/>
          <dgm:animLvl val="ctr"/>
          <dgm:resizeHandles val="exact"/>
        </dgm:presLayoutVars>
      </dgm:prSet>
      <dgm:spPr/>
      <dgm:t>
        <a:bodyPr/>
        <a:lstStyle/>
        <a:p>
          <a:endParaRPr lang="es-ES"/>
        </a:p>
      </dgm:t>
    </dgm:pt>
    <dgm:pt modelId="{7F0CDAED-56FE-4A4A-A7FC-3E64F47D2D0B}" type="pres">
      <dgm:prSet presAssocID="{BC6406E9-9B89-4549-AFF8-51FE86D39C0D}" presName="centerShape" presStyleLbl="node0" presStyleIdx="0" presStyleCnt="1"/>
      <dgm:spPr/>
      <dgm:t>
        <a:bodyPr/>
        <a:lstStyle/>
        <a:p>
          <a:endParaRPr lang="es-ES"/>
        </a:p>
      </dgm:t>
    </dgm:pt>
    <dgm:pt modelId="{E98F5DD8-E681-4522-AA1A-31FC35E51EFE}" type="pres">
      <dgm:prSet presAssocID="{2C544DA3-3BB3-4BA6-95ED-63E7D00BD431}" presName="node" presStyleLbl="node1" presStyleIdx="0" presStyleCnt="5">
        <dgm:presLayoutVars>
          <dgm:bulletEnabled val="1"/>
        </dgm:presLayoutVars>
      </dgm:prSet>
      <dgm:spPr/>
      <dgm:t>
        <a:bodyPr/>
        <a:lstStyle/>
        <a:p>
          <a:endParaRPr lang="es-ES"/>
        </a:p>
      </dgm:t>
    </dgm:pt>
    <dgm:pt modelId="{EFE4F7A9-B355-4D6A-BE5B-3C1C50298204}" type="pres">
      <dgm:prSet presAssocID="{2C544DA3-3BB3-4BA6-95ED-63E7D00BD431}" presName="dummy" presStyleCnt="0"/>
      <dgm:spPr/>
    </dgm:pt>
    <dgm:pt modelId="{8C6FEE54-168C-452D-B3A3-A5CBA4BB1635}" type="pres">
      <dgm:prSet presAssocID="{B98289FE-61AD-4FD0-AA6B-8AA36675CDE4}" presName="sibTrans" presStyleLbl="sibTrans2D1" presStyleIdx="0" presStyleCnt="5"/>
      <dgm:spPr/>
      <dgm:t>
        <a:bodyPr/>
        <a:lstStyle/>
        <a:p>
          <a:endParaRPr lang="es-ES"/>
        </a:p>
      </dgm:t>
    </dgm:pt>
    <dgm:pt modelId="{3DB2F1A7-1016-4197-965D-81E49C523747}" type="pres">
      <dgm:prSet presAssocID="{7A957ADA-3808-4408-8B0B-874B09C2F818}" presName="node" presStyleLbl="node1" presStyleIdx="1" presStyleCnt="5">
        <dgm:presLayoutVars>
          <dgm:bulletEnabled val="1"/>
        </dgm:presLayoutVars>
      </dgm:prSet>
      <dgm:spPr/>
      <dgm:t>
        <a:bodyPr/>
        <a:lstStyle/>
        <a:p>
          <a:endParaRPr lang="es-ES"/>
        </a:p>
      </dgm:t>
    </dgm:pt>
    <dgm:pt modelId="{AF0F1BC9-082B-4CB4-99A8-02989820A051}" type="pres">
      <dgm:prSet presAssocID="{7A957ADA-3808-4408-8B0B-874B09C2F818}" presName="dummy" presStyleCnt="0"/>
      <dgm:spPr/>
    </dgm:pt>
    <dgm:pt modelId="{7511EF21-3DC4-438A-9379-AD1AA719DCD3}" type="pres">
      <dgm:prSet presAssocID="{2009BD7B-C24D-478C-AB26-60A83C7BBC76}" presName="sibTrans" presStyleLbl="sibTrans2D1" presStyleIdx="1" presStyleCnt="5"/>
      <dgm:spPr/>
      <dgm:t>
        <a:bodyPr/>
        <a:lstStyle/>
        <a:p>
          <a:endParaRPr lang="es-ES"/>
        </a:p>
      </dgm:t>
    </dgm:pt>
    <dgm:pt modelId="{BF02DDE6-261E-4AE9-97CC-D954144E0789}" type="pres">
      <dgm:prSet presAssocID="{E918E4C1-4915-4085-A85B-2DDCCF9206A8}" presName="node" presStyleLbl="node1" presStyleIdx="2" presStyleCnt="5">
        <dgm:presLayoutVars>
          <dgm:bulletEnabled val="1"/>
        </dgm:presLayoutVars>
      </dgm:prSet>
      <dgm:spPr/>
      <dgm:t>
        <a:bodyPr/>
        <a:lstStyle/>
        <a:p>
          <a:endParaRPr lang="es-ES"/>
        </a:p>
      </dgm:t>
    </dgm:pt>
    <dgm:pt modelId="{4D831394-F113-4843-B0EE-7266D61E5667}" type="pres">
      <dgm:prSet presAssocID="{E918E4C1-4915-4085-A85B-2DDCCF9206A8}" presName="dummy" presStyleCnt="0"/>
      <dgm:spPr/>
    </dgm:pt>
    <dgm:pt modelId="{B14367E2-6B2B-4CE5-A6E1-E392715D4EF1}" type="pres">
      <dgm:prSet presAssocID="{7BFA8AE4-01AC-4899-9DBF-419EFBBA89A3}" presName="sibTrans" presStyleLbl="sibTrans2D1" presStyleIdx="2" presStyleCnt="5"/>
      <dgm:spPr/>
      <dgm:t>
        <a:bodyPr/>
        <a:lstStyle/>
        <a:p>
          <a:endParaRPr lang="es-ES"/>
        </a:p>
      </dgm:t>
    </dgm:pt>
    <dgm:pt modelId="{5E3F1910-D602-454A-909C-4C3975B4DC21}" type="pres">
      <dgm:prSet presAssocID="{23F358B4-FBD1-4EFB-9778-1A84D22FAE4B}" presName="node" presStyleLbl="node1" presStyleIdx="3" presStyleCnt="5">
        <dgm:presLayoutVars>
          <dgm:bulletEnabled val="1"/>
        </dgm:presLayoutVars>
      </dgm:prSet>
      <dgm:spPr/>
      <dgm:t>
        <a:bodyPr/>
        <a:lstStyle/>
        <a:p>
          <a:endParaRPr lang="es-ES"/>
        </a:p>
      </dgm:t>
    </dgm:pt>
    <dgm:pt modelId="{85957729-EED3-474A-B35C-9544DABF55FC}" type="pres">
      <dgm:prSet presAssocID="{23F358B4-FBD1-4EFB-9778-1A84D22FAE4B}" presName="dummy" presStyleCnt="0"/>
      <dgm:spPr/>
    </dgm:pt>
    <dgm:pt modelId="{BFE23D81-4C3D-4F6F-A60B-E4F667D536E8}" type="pres">
      <dgm:prSet presAssocID="{33550C58-EB64-457D-8053-88C808E4C666}" presName="sibTrans" presStyleLbl="sibTrans2D1" presStyleIdx="3" presStyleCnt="5"/>
      <dgm:spPr/>
      <dgm:t>
        <a:bodyPr/>
        <a:lstStyle/>
        <a:p>
          <a:endParaRPr lang="es-ES"/>
        </a:p>
      </dgm:t>
    </dgm:pt>
    <dgm:pt modelId="{68B25FD3-EF19-42B8-A486-CDE27824A9F4}" type="pres">
      <dgm:prSet presAssocID="{3E244C59-434B-497B-A48B-681B094F8562}" presName="node" presStyleLbl="node1" presStyleIdx="4" presStyleCnt="5">
        <dgm:presLayoutVars>
          <dgm:bulletEnabled val="1"/>
        </dgm:presLayoutVars>
      </dgm:prSet>
      <dgm:spPr/>
      <dgm:t>
        <a:bodyPr/>
        <a:lstStyle/>
        <a:p>
          <a:endParaRPr lang="es-ES"/>
        </a:p>
      </dgm:t>
    </dgm:pt>
    <dgm:pt modelId="{57647951-E815-465E-A7E0-BE4917176DB7}" type="pres">
      <dgm:prSet presAssocID="{3E244C59-434B-497B-A48B-681B094F8562}" presName="dummy" presStyleCnt="0"/>
      <dgm:spPr/>
    </dgm:pt>
    <dgm:pt modelId="{B899FA1F-92DA-48D8-9268-8C68A9D4AE6A}" type="pres">
      <dgm:prSet presAssocID="{48AA7CC9-244A-4174-B18A-9E352FF6B8AE}" presName="sibTrans" presStyleLbl="sibTrans2D1" presStyleIdx="4" presStyleCnt="5"/>
      <dgm:spPr/>
      <dgm:t>
        <a:bodyPr/>
        <a:lstStyle/>
        <a:p>
          <a:endParaRPr lang="es-ES"/>
        </a:p>
      </dgm:t>
    </dgm:pt>
  </dgm:ptLst>
  <dgm:cxnLst>
    <dgm:cxn modelId="{C099DF33-9FEE-461F-95E3-1A56166B125C}" srcId="{BC6406E9-9B89-4549-AFF8-51FE86D39C0D}" destId="{3E244C59-434B-497B-A48B-681B094F8562}" srcOrd="4" destOrd="0" parTransId="{F549A623-46C7-4AFC-877E-9610C835C5FF}" sibTransId="{48AA7CC9-244A-4174-B18A-9E352FF6B8AE}"/>
    <dgm:cxn modelId="{A4355154-4421-4904-9E49-EA0D8D6F9167}" type="presOf" srcId="{3E244C59-434B-497B-A48B-681B094F8562}" destId="{68B25FD3-EF19-42B8-A486-CDE27824A9F4}" srcOrd="0" destOrd="0" presId="urn:microsoft.com/office/officeart/2005/8/layout/radial6"/>
    <dgm:cxn modelId="{BC8C8062-69F6-4FED-A099-788670DAF88E}" srcId="{BC6406E9-9B89-4549-AFF8-51FE86D39C0D}" destId="{E918E4C1-4915-4085-A85B-2DDCCF9206A8}" srcOrd="2" destOrd="0" parTransId="{8B49C5EF-0FB7-4632-9B0F-850092192513}" sibTransId="{7BFA8AE4-01AC-4899-9DBF-419EFBBA89A3}"/>
    <dgm:cxn modelId="{34695CF6-9466-447F-B9BC-60DDCFEC080D}" srcId="{92A690D7-0D79-4C82-B275-7F245FB6FECB}" destId="{BC6406E9-9B89-4549-AFF8-51FE86D39C0D}" srcOrd="0" destOrd="0" parTransId="{09F38D49-6A90-4F61-95C9-DC9A9188AE01}" sibTransId="{EE1710C5-B72A-4075-9763-B925BF969B7D}"/>
    <dgm:cxn modelId="{1923F3D0-C8D5-488F-AE3C-FCB60EAAAD84}" type="presOf" srcId="{2C544DA3-3BB3-4BA6-95ED-63E7D00BD431}" destId="{E98F5DD8-E681-4522-AA1A-31FC35E51EFE}" srcOrd="0" destOrd="0" presId="urn:microsoft.com/office/officeart/2005/8/layout/radial6"/>
    <dgm:cxn modelId="{5E779348-06C1-443D-820D-9E1452856535}" type="presOf" srcId="{48AA7CC9-244A-4174-B18A-9E352FF6B8AE}" destId="{B899FA1F-92DA-48D8-9268-8C68A9D4AE6A}" srcOrd="0" destOrd="0" presId="urn:microsoft.com/office/officeart/2005/8/layout/radial6"/>
    <dgm:cxn modelId="{49A5053B-E274-4328-9926-719DAAEBF235}" type="presOf" srcId="{B98289FE-61AD-4FD0-AA6B-8AA36675CDE4}" destId="{8C6FEE54-168C-452D-B3A3-A5CBA4BB1635}" srcOrd="0" destOrd="0" presId="urn:microsoft.com/office/officeart/2005/8/layout/radial6"/>
    <dgm:cxn modelId="{EF0D78E2-3E67-4297-BC07-8C3669F6674E}" type="presOf" srcId="{23F358B4-FBD1-4EFB-9778-1A84D22FAE4B}" destId="{5E3F1910-D602-454A-909C-4C3975B4DC21}" srcOrd="0" destOrd="0" presId="urn:microsoft.com/office/officeart/2005/8/layout/radial6"/>
    <dgm:cxn modelId="{02171CB9-980B-4F7D-96EE-C0470A12C90B}" type="presOf" srcId="{BC6406E9-9B89-4549-AFF8-51FE86D39C0D}" destId="{7F0CDAED-56FE-4A4A-A7FC-3E64F47D2D0B}" srcOrd="0" destOrd="0" presId="urn:microsoft.com/office/officeart/2005/8/layout/radial6"/>
    <dgm:cxn modelId="{4B8F45E5-0DCB-4B37-91A8-92753F5ABE6E}" srcId="{BC6406E9-9B89-4549-AFF8-51FE86D39C0D}" destId="{2C544DA3-3BB3-4BA6-95ED-63E7D00BD431}" srcOrd="0" destOrd="0" parTransId="{6138361B-347B-4D39-B080-5C9761E3D22E}" sibTransId="{B98289FE-61AD-4FD0-AA6B-8AA36675CDE4}"/>
    <dgm:cxn modelId="{30BBED44-7C4D-4F63-A70B-300AB7175049}" type="presOf" srcId="{33550C58-EB64-457D-8053-88C808E4C666}" destId="{BFE23D81-4C3D-4F6F-A60B-E4F667D536E8}" srcOrd="0" destOrd="0" presId="urn:microsoft.com/office/officeart/2005/8/layout/radial6"/>
    <dgm:cxn modelId="{E8415BCB-EA20-4DB7-885F-6566241F217B}" type="presOf" srcId="{7BFA8AE4-01AC-4899-9DBF-419EFBBA89A3}" destId="{B14367E2-6B2B-4CE5-A6E1-E392715D4EF1}" srcOrd="0" destOrd="0" presId="urn:microsoft.com/office/officeart/2005/8/layout/radial6"/>
    <dgm:cxn modelId="{89A40CB8-ED97-4D0E-A1DB-99D2CB2EB58C}" type="presOf" srcId="{7A957ADA-3808-4408-8B0B-874B09C2F818}" destId="{3DB2F1A7-1016-4197-965D-81E49C523747}" srcOrd="0" destOrd="0" presId="urn:microsoft.com/office/officeart/2005/8/layout/radial6"/>
    <dgm:cxn modelId="{B23FE315-C8F0-4D83-A9B1-6C84974A7055}" type="presOf" srcId="{E918E4C1-4915-4085-A85B-2DDCCF9206A8}" destId="{BF02DDE6-261E-4AE9-97CC-D954144E0789}" srcOrd="0" destOrd="0" presId="urn:microsoft.com/office/officeart/2005/8/layout/radial6"/>
    <dgm:cxn modelId="{7E5B3E48-0A00-401F-96A1-A8311AD93F4C}" srcId="{BC6406E9-9B89-4549-AFF8-51FE86D39C0D}" destId="{7A957ADA-3808-4408-8B0B-874B09C2F818}" srcOrd="1" destOrd="0" parTransId="{954773A9-25FE-491A-97C8-BD7C4E21EE5D}" sibTransId="{2009BD7B-C24D-478C-AB26-60A83C7BBC76}"/>
    <dgm:cxn modelId="{BC9A45DA-5139-485B-BF3F-D4CB3FBCF328}" type="presOf" srcId="{2009BD7B-C24D-478C-AB26-60A83C7BBC76}" destId="{7511EF21-3DC4-438A-9379-AD1AA719DCD3}" srcOrd="0" destOrd="0" presId="urn:microsoft.com/office/officeart/2005/8/layout/radial6"/>
    <dgm:cxn modelId="{ECF5DD09-AB8E-4C07-AF87-5AD08CA6DF9F}" type="presOf" srcId="{92A690D7-0D79-4C82-B275-7F245FB6FECB}" destId="{E5205D37-E1C7-436C-8512-F29D7BCB0E0E}" srcOrd="0" destOrd="0" presId="urn:microsoft.com/office/officeart/2005/8/layout/radial6"/>
    <dgm:cxn modelId="{BDB72C4B-70EB-433E-9433-AD97ED1006F8}" srcId="{BC6406E9-9B89-4549-AFF8-51FE86D39C0D}" destId="{23F358B4-FBD1-4EFB-9778-1A84D22FAE4B}" srcOrd="3" destOrd="0" parTransId="{CC8853DB-CFF9-4CEF-B06E-360640596C84}" sibTransId="{33550C58-EB64-457D-8053-88C808E4C666}"/>
    <dgm:cxn modelId="{5D2C59C7-3173-4E0C-8883-68860A5692AC}" type="presParOf" srcId="{E5205D37-E1C7-436C-8512-F29D7BCB0E0E}" destId="{7F0CDAED-56FE-4A4A-A7FC-3E64F47D2D0B}" srcOrd="0" destOrd="0" presId="urn:microsoft.com/office/officeart/2005/8/layout/radial6"/>
    <dgm:cxn modelId="{55CE2DC5-B23E-4804-BCDF-090679DFFC98}" type="presParOf" srcId="{E5205D37-E1C7-436C-8512-F29D7BCB0E0E}" destId="{E98F5DD8-E681-4522-AA1A-31FC35E51EFE}" srcOrd="1" destOrd="0" presId="urn:microsoft.com/office/officeart/2005/8/layout/radial6"/>
    <dgm:cxn modelId="{44679050-EE51-4A3A-A264-0560BF226538}" type="presParOf" srcId="{E5205D37-E1C7-436C-8512-F29D7BCB0E0E}" destId="{EFE4F7A9-B355-4D6A-BE5B-3C1C50298204}" srcOrd="2" destOrd="0" presId="urn:microsoft.com/office/officeart/2005/8/layout/radial6"/>
    <dgm:cxn modelId="{7602F11C-7DA6-48A2-BA4F-FCADA3BBE9D1}" type="presParOf" srcId="{E5205D37-E1C7-436C-8512-F29D7BCB0E0E}" destId="{8C6FEE54-168C-452D-B3A3-A5CBA4BB1635}" srcOrd="3" destOrd="0" presId="urn:microsoft.com/office/officeart/2005/8/layout/radial6"/>
    <dgm:cxn modelId="{ADBEB285-92AB-44D4-A1B7-1C1A6B5CC011}" type="presParOf" srcId="{E5205D37-E1C7-436C-8512-F29D7BCB0E0E}" destId="{3DB2F1A7-1016-4197-965D-81E49C523747}" srcOrd="4" destOrd="0" presId="urn:microsoft.com/office/officeart/2005/8/layout/radial6"/>
    <dgm:cxn modelId="{D33E0493-BB60-4AE1-8D92-97974E2FFB86}" type="presParOf" srcId="{E5205D37-E1C7-436C-8512-F29D7BCB0E0E}" destId="{AF0F1BC9-082B-4CB4-99A8-02989820A051}" srcOrd="5" destOrd="0" presId="urn:microsoft.com/office/officeart/2005/8/layout/radial6"/>
    <dgm:cxn modelId="{90EF8FE5-7814-407A-AED2-2A1F5E2C912C}" type="presParOf" srcId="{E5205D37-E1C7-436C-8512-F29D7BCB0E0E}" destId="{7511EF21-3DC4-438A-9379-AD1AA719DCD3}" srcOrd="6" destOrd="0" presId="urn:microsoft.com/office/officeart/2005/8/layout/radial6"/>
    <dgm:cxn modelId="{3BEB4D0F-53B7-4A8E-996E-8A07E4B395E9}" type="presParOf" srcId="{E5205D37-E1C7-436C-8512-F29D7BCB0E0E}" destId="{BF02DDE6-261E-4AE9-97CC-D954144E0789}" srcOrd="7" destOrd="0" presId="urn:microsoft.com/office/officeart/2005/8/layout/radial6"/>
    <dgm:cxn modelId="{F372E405-AB58-4FB1-B252-EB15B6EC20FF}" type="presParOf" srcId="{E5205D37-E1C7-436C-8512-F29D7BCB0E0E}" destId="{4D831394-F113-4843-B0EE-7266D61E5667}" srcOrd="8" destOrd="0" presId="urn:microsoft.com/office/officeart/2005/8/layout/radial6"/>
    <dgm:cxn modelId="{751BC087-FA35-4CBF-A6B9-13EA094E64CC}" type="presParOf" srcId="{E5205D37-E1C7-436C-8512-F29D7BCB0E0E}" destId="{B14367E2-6B2B-4CE5-A6E1-E392715D4EF1}" srcOrd="9" destOrd="0" presId="urn:microsoft.com/office/officeart/2005/8/layout/radial6"/>
    <dgm:cxn modelId="{73A685B2-D6EF-4B6E-85E3-DE8ABF8787F2}" type="presParOf" srcId="{E5205D37-E1C7-436C-8512-F29D7BCB0E0E}" destId="{5E3F1910-D602-454A-909C-4C3975B4DC21}" srcOrd="10" destOrd="0" presId="urn:microsoft.com/office/officeart/2005/8/layout/radial6"/>
    <dgm:cxn modelId="{8B1292CB-3F0C-4399-B707-7CEC79D24776}" type="presParOf" srcId="{E5205D37-E1C7-436C-8512-F29D7BCB0E0E}" destId="{85957729-EED3-474A-B35C-9544DABF55FC}" srcOrd="11" destOrd="0" presId="urn:microsoft.com/office/officeart/2005/8/layout/radial6"/>
    <dgm:cxn modelId="{0CC2A96E-ACD4-49BE-8619-FFDDBBFAC304}" type="presParOf" srcId="{E5205D37-E1C7-436C-8512-F29D7BCB0E0E}" destId="{BFE23D81-4C3D-4F6F-A60B-E4F667D536E8}" srcOrd="12" destOrd="0" presId="urn:microsoft.com/office/officeart/2005/8/layout/radial6"/>
    <dgm:cxn modelId="{25AD9044-4029-4740-B202-499902350AEA}" type="presParOf" srcId="{E5205D37-E1C7-436C-8512-F29D7BCB0E0E}" destId="{68B25FD3-EF19-42B8-A486-CDE27824A9F4}" srcOrd="13" destOrd="0" presId="urn:microsoft.com/office/officeart/2005/8/layout/radial6"/>
    <dgm:cxn modelId="{445B3481-BEF9-406E-A475-A5F7E7B29562}" type="presParOf" srcId="{E5205D37-E1C7-436C-8512-F29D7BCB0E0E}" destId="{57647951-E815-465E-A7E0-BE4917176DB7}" srcOrd="14" destOrd="0" presId="urn:microsoft.com/office/officeart/2005/8/layout/radial6"/>
    <dgm:cxn modelId="{3626EEFA-2AB6-4EF4-80FA-97E9D2DF94AC}" type="presParOf" srcId="{E5205D37-E1C7-436C-8512-F29D7BCB0E0E}" destId="{B899FA1F-92DA-48D8-9268-8C68A9D4AE6A}" srcOrd="15"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7DEF8B-EC38-488F-A64F-29357BCFFDAA}" type="doc">
      <dgm:prSet loTypeId="urn:microsoft.com/office/officeart/2005/8/layout/hList9" loCatId="list" qsTypeId="urn:microsoft.com/office/officeart/2005/8/quickstyle/simple2" qsCatId="simple" csTypeId="urn:microsoft.com/office/officeart/2005/8/colors/colorful3" csCatId="colorful" phldr="1"/>
      <dgm:spPr/>
      <dgm:t>
        <a:bodyPr/>
        <a:lstStyle/>
        <a:p>
          <a:endParaRPr lang="es-CO"/>
        </a:p>
      </dgm:t>
    </dgm:pt>
    <dgm:pt modelId="{96BE64DC-FD10-4DB8-9937-468719EEC478}">
      <dgm:prSet phldrT="[Texto]" custT="1"/>
      <dgm:spPr/>
      <dgm:t>
        <a:bodyPr/>
        <a:lstStyle/>
        <a:p>
          <a:r>
            <a:rPr lang="es-CO" sz="3200" dirty="0">
              <a:solidFill>
                <a:srgbClr val="002060"/>
              </a:solidFill>
            </a:rPr>
            <a:t>ENF RARAS</a:t>
          </a:r>
        </a:p>
      </dgm:t>
    </dgm:pt>
    <dgm:pt modelId="{B6B8AF28-E95D-4305-9C55-6EEA46CBFE05}" type="parTrans" cxnId="{6F98DD65-7A11-42F3-AA1B-B2223BAE07D7}">
      <dgm:prSet/>
      <dgm:spPr/>
      <dgm:t>
        <a:bodyPr/>
        <a:lstStyle/>
        <a:p>
          <a:endParaRPr lang="es-CO"/>
        </a:p>
      </dgm:t>
    </dgm:pt>
    <dgm:pt modelId="{EFA4420F-692D-417E-95B2-6B7F7D752EC6}" type="sibTrans" cxnId="{6F98DD65-7A11-42F3-AA1B-B2223BAE07D7}">
      <dgm:prSet/>
      <dgm:spPr/>
      <dgm:t>
        <a:bodyPr/>
        <a:lstStyle/>
        <a:p>
          <a:endParaRPr lang="es-CO"/>
        </a:p>
      </dgm:t>
    </dgm:pt>
    <dgm:pt modelId="{A5B8131B-DC52-4610-8433-C9D08300D569}">
      <dgm:prSet phldrT="[Texto]" custT="1"/>
      <dgm:spPr/>
      <dgm:t>
        <a:bodyPr/>
        <a:lstStyle/>
        <a:p>
          <a:pPr>
            <a:buClr>
              <a:schemeClr val="bg1"/>
            </a:buClr>
            <a:buFont typeface="Arial" panose="020B0604020202020204" pitchFamily="34" charset="0"/>
            <a:buChar char="•"/>
          </a:pPr>
          <a:r>
            <a:rPr lang="es-CO" sz="2800" b="1" dirty="0">
              <a:solidFill>
                <a:schemeClr val="tx2">
                  <a:lumMod val="50000"/>
                </a:schemeClr>
              </a:solidFill>
            </a:rPr>
            <a:t>SHUA</a:t>
          </a:r>
        </a:p>
        <a:p>
          <a:pPr>
            <a:buNone/>
          </a:pPr>
          <a:r>
            <a:rPr lang="es-CO" sz="2800" b="1" dirty="0">
              <a:solidFill>
                <a:schemeClr val="tx2">
                  <a:lumMod val="50000"/>
                </a:schemeClr>
              </a:solidFill>
            </a:rPr>
            <a:t>HPN</a:t>
          </a:r>
        </a:p>
        <a:p>
          <a:pPr>
            <a:buNone/>
          </a:pPr>
          <a:endParaRPr lang="es-CO" sz="2400" dirty="0"/>
        </a:p>
        <a:p>
          <a:pPr>
            <a:buNone/>
          </a:pPr>
          <a:endParaRPr lang="es-CO" sz="2400" dirty="0"/>
        </a:p>
      </dgm:t>
    </dgm:pt>
    <dgm:pt modelId="{09A52CFE-7CEA-4966-B1C8-27EC5BBE4313}" type="parTrans" cxnId="{4DE7FA7C-1FC9-41C6-808A-42B30269F1AC}">
      <dgm:prSet/>
      <dgm:spPr/>
      <dgm:t>
        <a:bodyPr/>
        <a:lstStyle/>
        <a:p>
          <a:endParaRPr lang="es-CO"/>
        </a:p>
      </dgm:t>
    </dgm:pt>
    <dgm:pt modelId="{84332931-C648-486B-A17F-0F77B304A3B3}" type="sibTrans" cxnId="{4DE7FA7C-1FC9-41C6-808A-42B30269F1AC}">
      <dgm:prSet/>
      <dgm:spPr/>
      <dgm:t>
        <a:bodyPr/>
        <a:lstStyle/>
        <a:p>
          <a:endParaRPr lang="es-CO"/>
        </a:p>
      </dgm:t>
    </dgm:pt>
    <dgm:pt modelId="{273909C7-43C1-46E0-B8C9-D28E52DD4DDE}">
      <dgm:prSet phldrT="[Texto]" custT="1"/>
      <dgm:spPr/>
      <dgm:t>
        <a:bodyPr/>
        <a:lstStyle/>
        <a:p>
          <a:endParaRPr lang="es-CO" sz="1400" dirty="0"/>
        </a:p>
      </dgm:t>
    </dgm:pt>
    <dgm:pt modelId="{61A8A5B8-A58D-4299-AC80-1E25F993BFE8}" type="parTrans" cxnId="{8D2A010A-F747-4229-A8EC-664057B42C1A}">
      <dgm:prSet/>
      <dgm:spPr/>
      <dgm:t>
        <a:bodyPr/>
        <a:lstStyle/>
        <a:p>
          <a:endParaRPr lang="es-CO"/>
        </a:p>
      </dgm:t>
    </dgm:pt>
    <dgm:pt modelId="{AD6FAF8F-4E1F-4D97-B807-F7CC61FA3BA1}" type="sibTrans" cxnId="{8D2A010A-F747-4229-A8EC-664057B42C1A}">
      <dgm:prSet/>
      <dgm:spPr/>
      <dgm:t>
        <a:bodyPr/>
        <a:lstStyle/>
        <a:p>
          <a:endParaRPr lang="es-CO"/>
        </a:p>
      </dgm:t>
    </dgm:pt>
    <dgm:pt modelId="{28EFE142-A22A-4218-822D-70C8EA9529FC}">
      <dgm:prSet phldrT="[Texto]" custT="1"/>
      <dgm:spPr/>
      <dgm:t>
        <a:bodyPr/>
        <a:lstStyle/>
        <a:p>
          <a:r>
            <a:rPr lang="es-CO" sz="2800" dirty="0"/>
            <a:t>ALTO COSTO</a:t>
          </a:r>
        </a:p>
      </dgm:t>
    </dgm:pt>
    <dgm:pt modelId="{C2B8F055-AB25-4B65-A33B-9B3ECD84BB02}" type="parTrans" cxnId="{61E83B69-71B8-4E0E-96DE-0C6A9E82E95F}">
      <dgm:prSet/>
      <dgm:spPr/>
      <dgm:t>
        <a:bodyPr/>
        <a:lstStyle/>
        <a:p>
          <a:endParaRPr lang="es-CO"/>
        </a:p>
      </dgm:t>
    </dgm:pt>
    <dgm:pt modelId="{36F747DF-FAD0-4397-93D5-900E6AA2E1DE}" type="sibTrans" cxnId="{61E83B69-71B8-4E0E-96DE-0C6A9E82E95F}">
      <dgm:prSet/>
      <dgm:spPr/>
      <dgm:t>
        <a:bodyPr/>
        <a:lstStyle/>
        <a:p>
          <a:endParaRPr lang="es-CO"/>
        </a:p>
      </dgm:t>
    </dgm:pt>
    <dgm:pt modelId="{45C38226-4D8B-4433-8D18-7A9A516AED7A}" type="pres">
      <dgm:prSet presAssocID="{0E7DEF8B-EC38-488F-A64F-29357BCFFDAA}" presName="list" presStyleCnt="0">
        <dgm:presLayoutVars>
          <dgm:dir/>
          <dgm:animLvl val="lvl"/>
        </dgm:presLayoutVars>
      </dgm:prSet>
      <dgm:spPr/>
      <dgm:t>
        <a:bodyPr/>
        <a:lstStyle/>
        <a:p>
          <a:endParaRPr lang="es-ES"/>
        </a:p>
      </dgm:t>
    </dgm:pt>
    <dgm:pt modelId="{5A2C4692-2340-47B5-9CF4-918803CDCE8A}" type="pres">
      <dgm:prSet presAssocID="{28EFE142-A22A-4218-822D-70C8EA9529FC}" presName="posSpace" presStyleCnt="0"/>
      <dgm:spPr/>
    </dgm:pt>
    <dgm:pt modelId="{6B4FF8EB-D3AE-43E8-AF8F-7E743594E2E7}" type="pres">
      <dgm:prSet presAssocID="{28EFE142-A22A-4218-822D-70C8EA9529FC}" presName="vertFlow" presStyleCnt="0"/>
      <dgm:spPr/>
    </dgm:pt>
    <dgm:pt modelId="{F28A99DF-F1E1-45A3-A5CF-066F737B2690}" type="pres">
      <dgm:prSet presAssocID="{28EFE142-A22A-4218-822D-70C8EA9529FC}" presName="topSpace" presStyleCnt="0"/>
      <dgm:spPr/>
    </dgm:pt>
    <dgm:pt modelId="{4C1E6CBA-C859-4A71-9961-8D70B7F96E41}" type="pres">
      <dgm:prSet presAssocID="{28EFE142-A22A-4218-822D-70C8EA9529FC}" presName="firstComp" presStyleCnt="0"/>
      <dgm:spPr/>
    </dgm:pt>
    <dgm:pt modelId="{74C202DE-476B-449C-AC7E-3398D2CCFD87}" type="pres">
      <dgm:prSet presAssocID="{28EFE142-A22A-4218-822D-70C8EA9529FC}" presName="firstChild" presStyleLbl="bgAccFollowNode1" presStyleIdx="0" presStyleCnt="2"/>
      <dgm:spPr/>
      <dgm:t>
        <a:bodyPr/>
        <a:lstStyle/>
        <a:p>
          <a:endParaRPr lang="es-ES"/>
        </a:p>
      </dgm:t>
    </dgm:pt>
    <dgm:pt modelId="{247284FB-5ED0-4FF1-9F77-3D8EE0CC9D72}" type="pres">
      <dgm:prSet presAssocID="{28EFE142-A22A-4218-822D-70C8EA9529FC}" presName="firstChildTx" presStyleLbl="bgAccFollowNode1" presStyleIdx="0" presStyleCnt="2">
        <dgm:presLayoutVars>
          <dgm:bulletEnabled val="1"/>
        </dgm:presLayoutVars>
      </dgm:prSet>
      <dgm:spPr/>
      <dgm:t>
        <a:bodyPr/>
        <a:lstStyle/>
        <a:p>
          <a:endParaRPr lang="es-ES"/>
        </a:p>
      </dgm:t>
    </dgm:pt>
    <dgm:pt modelId="{DED38E51-7606-4DDF-8936-89814C7435A0}" type="pres">
      <dgm:prSet presAssocID="{A5B8131B-DC52-4610-8433-C9D08300D569}" presName="comp" presStyleCnt="0"/>
      <dgm:spPr/>
    </dgm:pt>
    <dgm:pt modelId="{7B2B3A51-1B03-4B7E-A536-44521A887F42}" type="pres">
      <dgm:prSet presAssocID="{A5B8131B-DC52-4610-8433-C9D08300D569}" presName="child" presStyleLbl="bgAccFollowNode1" presStyleIdx="1" presStyleCnt="2"/>
      <dgm:spPr/>
      <dgm:t>
        <a:bodyPr/>
        <a:lstStyle/>
        <a:p>
          <a:endParaRPr lang="es-ES"/>
        </a:p>
      </dgm:t>
    </dgm:pt>
    <dgm:pt modelId="{E070BBBF-AAFF-4FCA-978E-A7F74D8B114E}" type="pres">
      <dgm:prSet presAssocID="{A5B8131B-DC52-4610-8433-C9D08300D569}" presName="childTx" presStyleLbl="bgAccFollowNode1" presStyleIdx="1" presStyleCnt="2">
        <dgm:presLayoutVars>
          <dgm:bulletEnabled val="1"/>
        </dgm:presLayoutVars>
      </dgm:prSet>
      <dgm:spPr/>
      <dgm:t>
        <a:bodyPr/>
        <a:lstStyle/>
        <a:p>
          <a:endParaRPr lang="es-ES"/>
        </a:p>
      </dgm:t>
    </dgm:pt>
    <dgm:pt modelId="{02DBBBF2-B74B-4E8C-BD0B-2E7D1F80C79E}" type="pres">
      <dgm:prSet presAssocID="{28EFE142-A22A-4218-822D-70C8EA9529FC}" presName="negSpace" presStyleCnt="0"/>
      <dgm:spPr/>
    </dgm:pt>
    <dgm:pt modelId="{9CC30C24-5056-4F2D-B427-CD82A56A597D}" type="pres">
      <dgm:prSet presAssocID="{28EFE142-A22A-4218-822D-70C8EA9529FC}" presName="circle" presStyleLbl="node1" presStyleIdx="0" presStyleCnt="1"/>
      <dgm:spPr/>
      <dgm:t>
        <a:bodyPr/>
        <a:lstStyle/>
        <a:p>
          <a:endParaRPr lang="es-ES"/>
        </a:p>
      </dgm:t>
    </dgm:pt>
  </dgm:ptLst>
  <dgm:cxnLst>
    <dgm:cxn modelId="{C4B8F64D-899E-4724-924B-F046941DEE37}" type="presOf" srcId="{A5B8131B-DC52-4610-8433-C9D08300D569}" destId="{7B2B3A51-1B03-4B7E-A536-44521A887F42}" srcOrd="0" destOrd="0" presId="urn:microsoft.com/office/officeart/2005/8/layout/hList9"/>
    <dgm:cxn modelId="{97484515-F15F-4238-9B96-10A124ACDD77}" type="presOf" srcId="{0E7DEF8B-EC38-488F-A64F-29357BCFFDAA}" destId="{45C38226-4D8B-4433-8D18-7A9A516AED7A}" srcOrd="0" destOrd="0" presId="urn:microsoft.com/office/officeart/2005/8/layout/hList9"/>
    <dgm:cxn modelId="{B9DA0905-7020-4848-8C8F-AD7FF4041E34}" type="presOf" srcId="{273909C7-43C1-46E0-B8C9-D28E52DD4DDE}" destId="{E070BBBF-AAFF-4FCA-978E-A7F74D8B114E}" srcOrd="1" destOrd="1" presId="urn:microsoft.com/office/officeart/2005/8/layout/hList9"/>
    <dgm:cxn modelId="{CE42606C-2D1F-408E-A2B6-BDB62EF6C37F}" type="presOf" srcId="{A5B8131B-DC52-4610-8433-C9D08300D569}" destId="{E070BBBF-AAFF-4FCA-978E-A7F74D8B114E}" srcOrd="1" destOrd="0" presId="urn:microsoft.com/office/officeart/2005/8/layout/hList9"/>
    <dgm:cxn modelId="{F1DB8A5A-E57B-4F76-909E-2B2B94274D7F}" type="presOf" srcId="{96BE64DC-FD10-4DB8-9937-468719EEC478}" destId="{74C202DE-476B-449C-AC7E-3398D2CCFD87}" srcOrd="0" destOrd="0" presId="urn:microsoft.com/office/officeart/2005/8/layout/hList9"/>
    <dgm:cxn modelId="{61E83B69-71B8-4E0E-96DE-0C6A9E82E95F}" srcId="{0E7DEF8B-EC38-488F-A64F-29357BCFFDAA}" destId="{28EFE142-A22A-4218-822D-70C8EA9529FC}" srcOrd="0" destOrd="0" parTransId="{C2B8F055-AB25-4B65-A33B-9B3ECD84BB02}" sibTransId="{36F747DF-FAD0-4397-93D5-900E6AA2E1DE}"/>
    <dgm:cxn modelId="{4DE7FA7C-1FC9-41C6-808A-42B30269F1AC}" srcId="{28EFE142-A22A-4218-822D-70C8EA9529FC}" destId="{A5B8131B-DC52-4610-8433-C9D08300D569}" srcOrd="1" destOrd="0" parTransId="{09A52CFE-7CEA-4966-B1C8-27EC5BBE4313}" sibTransId="{84332931-C648-486B-A17F-0F77B304A3B3}"/>
    <dgm:cxn modelId="{8D2A010A-F747-4229-A8EC-664057B42C1A}" srcId="{A5B8131B-DC52-4610-8433-C9D08300D569}" destId="{273909C7-43C1-46E0-B8C9-D28E52DD4DDE}" srcOrd="0" destOrd="0" parTransId="{61A8A5B8-A58D-4299-AC80-1E25F993BFE8}" sibTransId="{AD6FAF8F-4E1F-4D97-B807-F7CC61FA3BA1}"/>
    <dgm:cxn modelId="{C406B50E-DB3B-4A71-BE13-AAAF8F2189B7}" type="presOf" srcId="{96BE64DC-FD10-4DB8-9937-468719EEC478}" destId="{247284FB-5ED0-4FF1-9F77-3D8EE0CC9D72}" srcOrd="1" destOrd="0" presId="urn:microsoft.com/office/officeart/2005/8/layout/hList9"/>
    <dgm:cxn modelId="{2EB18A29-5638-473D-B9CE-AF309B4B5B57}" type="presOf" srcId="{273909C7-43C1-46E0-B8C9-D28E52DD4DDE}" destId="{7B2B3A51-1B03-4B7E-A536-44521A887F42}" srcOrd="0" destOrd="1" presId="urn:microsoft.com/office/officeart/2005/8/layout/hList9"/>
    <dgm:cxn modelId="{6F98DD65-7A11-42F3-AA1B-B2223BAE07D7}" srcId="{28EFE142-A22A-4218-822D-70C8EA9529FC}" destId="{96BE64DC-FD10-4DB8-9937-468719EEC478}" srcOrd="0" destOrd="0" parTransId="{B6B8AF28-E95D-4305-9C55-6EEA46CBFE05}" sibTransId="{EFA4420F-692D-417E-95B2-6B7F7D752EC6}"/>
    <dgm:cxn modelId="{DDD37B19-D3A7-4158-B801-F76DEA26D76F}" type="presOf" srcId="{28EFE142-A22A-4218-822D-70C8EA9529FC}" destId="{9CC30C24-5056-4F2D-B427-CD82A56A597D}" srcOrd="0" destOrd="0" presId="urn:microsoft.com/office/officeart/2005/8/layout/hList9"/>
    <dgm:cxn modelId="{4659256D-391F-45D9-BBD5-F3F298BC0066}" type="presParOf" srcId="{45C38226-4D8B-4433-8D18-7A9A516AED7A}" destId="{5A2C4692-2340-47B5-9CF4-918803CDCE8A}" srcOrd="0" destOrd="0" presId="urn:microsoft.com/office/officeart/2005/8/layout/hList9"/>
    <dgm:cxn modelId="{A6B83822-9212-496F-8C0A-4AF6DFEA1504}" type="presParOf" srcId="{45C38226-4D8B-4433-8D18-7A9A516AED7A}" destId="{6B4FF8EB-D3AE-43E8-AF8F-7E743594E2E7}" srcOrd="1" destOrd="0" presId="urn:microsoft.com/office/officeart/2005/8/layout/hList9"/>
    <dgm:cxn modelId="{D3A8FB6E-406D-4DC4-BBF5-6C022A78B1C9}" type="presParOf" srcId="{6B4FF8EB-D3AE-43E8-AF8F-7E743594E2E7}" destId="{F28A99DF-F1E1-45A3-A5CF-066F737B2690}" srcOrd="0" destOrd="0" presId="urn:microsoft.com/office/officeart/2005/8/layout/hList9"/>
    <dgm:cxn modelId="{D1A98B52-56EB-4298-8B42-F777B21DC492}" type="presParOf" srcId="{6B4FF8EB-D3AE-43E8-AF8F-7E743594E2E7}" destId="{4C1E6CBA-C859-4A71-9961-8D70B7F96E41}" srcOrd="1" destOrd="0" presId="urn:microsoft.com/office/officeart/2005/8/layout/hList9"/>
    <dgm:cxn modelId="{F1DF0717-0304-4715-AC73-D5F8607F1015}" type="presParOf" srcId="{4C1E6CBA-C859-4A71-9961-8D70B7F96E41}" destId="{74C202DE-476B-449C-AC7E-3398D2CCFD87}" srcOrd="0" destOrd="0" presId="urn:microsoft.com/office/officeart/2005/8/layout/hList9"/>
    <dgm:cxn modelId="{A29F9099-ADA1-4201-B914-9908518EDE88}" type="presParOf" srcId="{4C1E6CBA-C859-4A71-9961-8D70B7F96E41}" destId="{247284FB-5ED0-4FF1-9F77-3D8EE0CC9D72}" srcOrd="1" destOrd="0" presId="urn:microsoft.com/office/officeart/2005/8/layout/hList9"/>
    <dgm:cxn modelId="{0FB028E5-1160-401A-B01F-CA57409D68DA}" type="presParOf" srcId="{6B4FF8EB-D3AE-43E8-AF8F-7E743594E2E7}" destId="{DED38E51-7606-4DDF-8936-89814C7435A0}" srcOrd="2" destOrd="0" presId="urn:microsoft.com/office/officeart/2005/8/layout/hList9"/>
    <dgm:cxn modelId="{D1455DFA-88B9-4537-88FB-43A0BD58C376}" type="presParOf" srcId="{DED38E51-7606-4DDF-8936-89814C7435A0}" destId="{7B2B3A51-1B03-4B7E-A536-44521A887F42}" srcOrd="0" destOrd="0" presId="urn:microsoft.com/office/officeart/2005/8/layout/hList9"/>
    <dgm:cxn modelId="{BF2FD17E-30FA-4570-80D2-D24FE7228869}" type="presParOf" srcId="{DED38E51-7606-4DDF-8936-89814C7435A0}" destId="{E070BBBF-AAFF-4FCA-978E-A7F74D8B114E}" srcOrd="1" destOrd="0" presId="urn:microsoft.com/office/officeart/2005/8/layout/hList9"/>
    <dgm:cxn modelId="{43695E28-E131-4E50-B9C3-EBE1E33ECA77}" type="presParOf" srcId="{45C38226-4D8B-4433-8D18-7A9A516AED7A}" destId="{02DBBBF2-B74B-4E8C-BD0B-2E7D1F80C79E}" srcOrd="2" destOrd="0" presId="urn:microsoft.com/office/officeart/2005/8/layout/hList9"/>
    <dgm:cxn modelId="{ADF9C568-90D5-498B-90CF-788B143A00FE}" type="presParOf" srcId="{45C38226-4D8B-4433-8D18-7A9A516AED7A}" destId="{9CC30C24-5056-4F2D-B427-CD82A56A597D}"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11F004-37B0-441B-8CF5-8A4A858EA211}" type="doc">
      <dgm:prSet loTypeId="urn:microsoft.com/office/officeart/2005/8/layout/cycle7" loCatId="cycle" qsTypeId="urn:microsoft.com/office/officeart/2005/8/quickstyle/simple2" qsCatId="simple" csTypeId="urn:microsoft.com/office/officeart/2005/8/colors/colorful3" csCatId="colorful" phldr="1"/>
      <dgm:spPr/>
      <dgm:t>
        <a:bodyPr/>
        <a:lstStyle/>
        <a:p>
          <a:endParaRPr lang="es-EC"/>
        </a:p>
      </dgm:t>
    </dgm:pt>
    <dgm:pt modelId="{3055D782-9E11-4914-94B8-D66D0798A3E1}">
      <dgm:prSet phldrT="[Texto]"/>
      <dgm:spPr/>
      <dgm:t>
        <a:bodyPr/>
        <a:lstStyle/>
        <a:p>
          <a:r>
            <a:rPr lang="es-ES" dirty="0"/>
            <a:t>ATENCIÓN PRIMARIA</a:t>
          </a:r>
          <a:endParaRPr lang="es-EC" dirty="0"/>
        </a:p>
      </dgm:t>
    </dgm:pt>
    <dgm:pt modelId="{419CD8A4-E1E6-4604-9198-ABF97784DB41}" type="parTrans" cxnId="{523D23E8-CD11-41C2-B3E1-471FA4FC65BD}">
      <dgm:prSet/>
      <dgm:spPr/>
      <dgm:t>
        <a:bodyPr/>
        <a:lstStyle/>
        <a:p>
          <a:endParaRPr lang="es-EC"/>
        </a:p>
      </dgm:t>
    </dgm:pt>
    <dgm:pt modelId="{3A09F01D-1534-4D58-A07A-14A98AB282AD}" type="sibTrans" cxnId="{523D23E8-CD11-41C2-B3E1-471FA4FC65BD}">
      <dgm:prSet/>
      <dgm:spPr/>
      <dgm:t>
        <a:bodyPr/>
        <a:lstStyle/>
        <a:p>
          <a:endParaRPr lang="es-EC"/>
        </a:p>
      </dgm:t>
    </dgm:pt>
    <dgm:pt modelId="{E2D613B8-A9EB-4479-9754-A4941868B4CB}">
      <dgm:prSet phldrT="[Texto]"/>
      <dgm:spPr/>
      <dgm:t>
        <a:bodyPr/>
        <a:lstStyle/>
        <a:p>
          <a:r>
            <a:rPr lang="es-ES" dirty="0"/>
            <a:t>OTROS ACTORES</a:t>
          </a:r>
          <a:endParaRPr lang="es-EC" dirty="0"/>
        </a:p>
      </dgm:t>
    </dgm:pt>
    <dgm:pt modelId="{DFEBB214-0549-436B-909E-D04F01A75732}" type="parTrans" cxnId="{AC94CE3B-8FF6-4576-9C8E-7F258C3B5E8D}">
      <dgm:prSet/>
      <dgm:spPr/>
      <dgm:t>
        <a:bodyPr/>
        <a:lstStyle/>
        <a:p>
          <a:endParaRPr lang="es-EC"/>
        </a:p>
      </dgm:t>
    </dgm:pt>
    <dgm:pt modelId="{D564FE3E-725B-4D17-975B-0A39241783B8}" type="sibTrans" cxnId="{AC94CE3B-8FF6-4576-9C8E-7F258C3B5E8D}">
      <dgm:prSet/>
      <dgm:spPr/>
      <dgm:t>
        <a:bodyPr/>
        <a:lstStyle/>
        <a:p>
          <a:endParaRPr lang="es-EC"/>
        </a:p>
      </dgm:t>
    </dgm:pt>
    <dgm:pt modelId="{D07A345A-D433-4107-B92F-064A36243A16}">
      <dgm:prSet phldrT="[Texto]"/>
      <dgm:spPr/>
      <dgm:t>
        <a:bodyPr/>
        <a:lstStyle/>
        <a:p>
          <a:r>
            <a:rPr lang="es-ES" dirty="0"/>
            <a:t>RED COMPLEMENTARIA</a:t>
          </a:r>
          <a:endParaRPr lang="es-EC" dirty="0"/>
        </a:p>
      </dgm:t>
    </dgm:pt>
    <dgm:pt modelId="{CEB6F4C8-9DD1-4B0E-98E4-50E011BE9F7D}" type="parTrans" cxnId="{9E02A97D-81A9-417E-816F-9F443AFCF70F}">
      <dgm:prSet/>
      <dgm:spPr/>
      <dgm:t>
        <a:bodyPr/>
        <a:lstStyle/>
        <a:p>
          <a:endParaRPr lang="es-EC"/>
        </a:p>
      </dgm:t>
    </dgm:pt>
    <dgm:pt modelId="{E3A67EDD-30D2-41F8-8550-0CA8270AC6E9}" type="sibTrans" cxnId="{9E02A97D-81A9-417E-816F-9F443AFCF70F}">
      <dgm:prSet/>
      <dgm:spPr/>
      <dgm:t>
        <a:bodyPr/>
        <a:lstStyle/>
        <a:p>
          <a:endParaRPr lang="es-EC"/>
        </a:p>
      </dgm:t>
    </dgm:pt>
    <dgm:pt modelId="{3CF15B79-DE39-431C-B4B7-1E8786EB9981}" type="pres">
      <dgm:prSet presAssocID="{9311F004-37B0-441B-8CF5-8A4A858EA211}" presName="Name0" presStyleCnt="0">
        <dgm:presLayoutVars>
          <dgm:dir/>
          <dgm:resizeHandles val="exact"/>
        </dgm:presLayoutVars>
      </dgm:prSet>
      <dgm:spPr/>
      <dgm:t>
        <a:bodyPr/>
        <a:lstStyle/>
        <a:p>
          <a:endParaRPr lang="es-ES"/>
        </a:p>
      </dgm:t>
    </dgm:pt>
    <dgm:pt modelId="{5B2EA88D-B316-45BD-AF51-C49000ACE753}" type="pres">
      <dgm:prSet presAssocID="{3055D782-9E11-4914-94B8-D66D0798A3E1}" presName="node" presStyleLbl="node1" presStyleIdx="0" presStyleCnt="3" custRadScaleRad="86885" custRadScaleInc="-931">
        <dgm:presLayoutVars>
          <dgm:bulletEnabled val="1"/>
        </dgm:presLayoutVars>
      </dgm:prSet>
      <dgm:spPr/>
      <dgm:t>
        <a:bodyPr/>
        <a:lstStyle/>
        <a:p>
          <a:endParaRPr lang="es-ES"/>
        </a:p>
      </dgm:t>
    </dgm:pt>
    <dgm:pt modelId="{330F0519-EA35-40D1-9B2B-366F800702BE}" type="pres">
      <dgm:prSet presAssocID="{3A09F01D-1534-4D58-A07A-14A98AB282AD}" presName="sibTrans" presStyleLbl="sibTrans2D1" presStyleIdx="0" presStyleCnt="3" custLinFactNeighborX="56049" custLinFactNeighborY="-53081"/>
      <dgm:spPr/>
      <dgm:t>
        <a:bodyPr/>
        <a:lstStyle/>
        <a:p>
          <a:endParaRPr lang="es-ES"/>
        </a:p>
      </dgm:t>
    </dgm:pt>
    <dgm:pt modelId="{27FB271B-CC26-4716-8524-068A58252FAD}" type="pres">
      <dgm:prSet presAssocID="{3A09F01D-1534-4D58-A07A-14A98AB282AD}" presName="connectorText" presStyleLbl="sibTrans2D1" presStyleIdx="0" presStyleCnt="3"/>
      <dgm:spPr/>
      <dgm:t>
        <a:bodyPr/>
        <a:lstStyle/>
        <a:p>
          <a:endParaRPr lang="es-ES"/>
        </a:p>
      </dgm:t>
    </dgm:pt>
    <dgm:pt modelId="{D82A2AFF-0F3D-434F-A47C-D6BC29B49094}" type="pres">
      <dgm:prSet presAssocID="{E2D613B8-A9EB-4479-9754-A4941868B4CB}" presName="node" presStyleLbl="node1" presStyleIdx="1" presStyleCnt="3">
        <dgm:presLayoutVars>
          <dgm:bulletEnabled val="1"/>
        </dgm:presLayoutVars>
      </dgm:prSet>
      <dgm:spPr/>
      <dgm:t>
        <a:bodyPr/>
        <a:lstStyle/>
        <a:p>
          <a:endParaRPr lang="es-ES"/>
        </a:p>
      </dgm:t>
    </dgm:pt>
    <dgm:pt modelId="{9287440E-4A6E-4DA4-A6B1-905BE4FD3961}" type="pres">
      <dgm:prSet presAssocID="{D564FE3E-725B-4D17-975B-0A39241783B8}" presName="sibTrans" presStyleLbl="sibTrans2D1" presStyleIdx="1" presStyleCnt="3"/>
      <dgm:spPr/>
      <dgm:t>
        <a:bodyPr/>
        <a:lstStyle/>
        <a:p>
          <a:endParaRPr lang="es-ES"/>
        </a:p>
      </dgm:t>
    </dgm:pt>
    <dgm:pt modelId="{1FC57BB5-36DA-45D5-8DAD-11996073FF30}" type="pres">
      <dgm:prSet presAssocID="{D564FE3E-725B-4D17-975B-0A39241783B8}" presName="connectorText" presStyleLbl="sibTrans2D1" presStyleIdx="1" presStyleCnt="3"/>
      <dgm:spPr/>
      <dgm:t>
        <a:bodyPr/>
        <a:lstStyle/>
        <a:p>
          <a:endParaRPr lang="es-ES"/>
        </a:p>
      </dgm:t>
    </dgm:pt>
    <dgm:pt modelId="{5CA04C2F-0767-46AF-98A5-CC5768AA2683}" type="pres">
      <dgm:prSet presAssocID="{D07A345A-D433-4107-B92F-064A36243A16}" presName="node" presStyleLbl="node1" presStyleIdx="2" presStyleCnt="3">
        <dgm:presLayoutVars>
          <dgm:bulletEnabled val="1"/>
        </dgm:presLayoutVars>
      </dgm:prSet>
      <dgm:spPr/>
      <dgm:t>
        <a:bodyPr/>
        <a:lstStyle/>
        <a:p>
          <a:endParaRPr lang="es-ES"/>
        </a:p>
      </dgm:t>
    </dgm:pt>
    <dgm:pt modelId="{D630CDED-0797-4F11-A5BB-4A08F2D9C3BD}" type="pres">
      <dgm:prSet presAssocID="{E3A67EDD-30D2-41F8-8550-0CA8270AC6E9}" presName="sibTrans" presStyleLbl="sibTrans2D1" presStyleIdx="2" presStyleCnt="3" custLinFactNeighborX="-62841" custLinFactNeighborY="-46422"/>
      <dgm:spPr/>
      <dgm:t>
        <a:bodyPr/>
        <a:lstStyle/>
        <a:p>
          <a:endParaRPr lang="es-ES"/>
        </a:p>
      </dgm:t>
    </dgm:pt>
    <dgm:pt modelId="{6072AAA3-DCAA-4280-8CED-77F6C9B5EC75}" type="pres">
      <dgm:prSet presAssocID="{E3A67EDD-30D2-41F8-8550-0CA8270AC6E9}" presName="connectorText" presStyleLbl="sibTrans2D1" presStyleIdx="2" presStyleCnt="3"/>
      <dgm:spPr/>
      <dgm:t>
        <a:bodyPr/>
        <a:lstStyle/>
        <a:p>
          <a:endParaRPr lang="es-ES"/>
        </a:p>
      </dgm:t>
    </dgm:pt>
  </dgm:ptLst>
  <dgm:cxnLst>
    <dgm:cxn modelId="{C075387F-19FF-4099-8B61-C04DDB40ABA9}" type="presOf" srcId="{9311F004-37B0-441B-8CF5-8A4A858EA211}" destId="{3CF15B79-DE39-431C-B4B7-1E8786EB9981}" srcOrd="0" destOrd="0" presId="urn:microsoft.com/office/officeart/2005/8/layout/cycle7"/>
    <dgm:cxn modelId="{2BDCAD83-773F-452D-AFBD-981F500E26A3}" type="presOf" srcId="{D564FE3E-725B-4D17-975B-0A39241783B8}" destId="{1FC57BB5-36DA-45D5-8DAD-11996073FF30}" srcOrd="1" destOrd="0" presId="urn:microsoft.com/office/officeart/2005/8/layout/cycle7"/>
    <dgm:cxn modelId="{E4997470-2E4D-4890-845F-31A9B88D3CDD}" type="presOf" srcId="{E2D613B8-A9EB-4479-9754-A4941868B4CB}" destId="{D82A2AFF-0F3D-434F-A47C-D6BC29B49094}" srcOrd="0" destOrd="0" presId="urn:microsoft.com/office/officeart/2005/8/layout/cycle7"/>
    <dgm:cxn modelId="{4FAD0731-2073-40E1-B527-F039BA524D89}" type="presOf" srcId="{3055D782-9E11-4914-94B8-D66D0798A3E1}" destId="{5B2EA88D-B316-45BD-AF51-C49000ACE753}" srcOrd="0" destOrd="0" presId="urn:microsoft.com/office/officeart/2005/8/layout/cycle7"/>
    <dgm:cxn modelId="{523D23E8-CD11-41C2-B3E1-471FA4FC65BD}" srcId="{9311F004-37B0-441B-8CF5-8A4A858EA211}" destId="{3055D782-9E11-4914-94B8-D66D0798A3E1}" srcOrd="0" destOrd="0" parTransId="{419CD8A4-E1E6-4604-9198-ABF97784DB41}" sibTransId="{3A09F01D-1534-4D58-A07A-14A98AB282AD}"/>
    <dgm:cxn modelId="{498C9A31-F65D-488B-9365-653FD55C3EDB}" type="presOf" srcId="{E3A67EDD-30D2-41F8-8550-0CA8270AC6E9}" destId="{6072AAA3-DCAA-4280-8CED-77F6C9B5EC75}" srcOrd="1" destOrd="0" presId="urn:microsoft.com/office/officeart/2005/8/layout/cycle7"/>
    <dgm:cxn modelId="{451A1B1A-17B2-4736-A609-E815A1394370}" type="presOf" srcId="{E3A67EDD-30D2-41F8-8550-0CA8270AC6E9}" destId="{D630CDED-0797-4F11-A5BB-4A08F2D9C3BD}" srcOrd="0" destOrd="0" presId="urn:microsoft.com/office/officeart/2005/8/layout/cycle7"/>
    <dgm:cxn modelId="{DD896EE1-D216-4B26-B937-DE72CC9448B5}" type="presOf" srcId="{3A09F01D-1534-4D58-A07A-14A98AB282AD}" destId="{27FB271B-CC26-4716-8524-068A58252FAD}" srcOrd="1" destOrd="0" presId="urn:microsoft.com/office/officeart/2005/8/layout/cycle7"/>
    <dgm:cxn modelId="{0470BDFE-3498-43CC-A5BA-C65823AA1710}" type="presOf" srcId="{D564FE3E-725B-4D17-975B-0A39241783B8}" destId="{9287440E-4A6E-4DA4-A6B1-905BE4FD3961}" srcOrd="0" destOrd="0" presId="urn:microsoft.com/office/officeart/2005/8/layout/cycle7"/>
    <dgm:cxn modelId="{AC94CE3B-8FF6-4576-9C8E-7F258C3B5E8D}" srcId="{9311F004-37B0-441B-8CF5-8A4A858EA211}" destId="{E2D613B8-A9EB-4479-9754-A4941868B4CB}" srcOrd="1" destOrd="0" parTransId="{DFEBB214-0549-436B-909E-D04F01A75732}" sibTransId="{D564FE3E-725B-4D17-975B-0A39241783B8}"/>
    <dgm:cxn modelId="{B4CFDE63-A59D-4766-8C69-E1E9BB1F9BF0}" type="presOf" srcId="{D07A345A-D433-4107-B92F-064A36243A16}" destId="{5CA04C2F-0767-46AF-98A5-CC5768AA2683}" srcOrd="0" destOrd="0" presId="urn:microsoft.com/office/officeart/2005/8/layout/cycle7"/>
    <dgm:cxn modelId="{DEBEE28E-212A-4FA3-B7EB-833E44011BF0}" type="presOf" srcId="{3A09F01D-1534-4D58-A07A-14A98AB282AD}" destId="{330F0519-EA35-40D1-9B2B-366F800702BE}" srcOrd="0" destOrd="0" presId="urn:microsoft.com/office/officeart/2005/8/layout/cycle7"/>
    <dgm:cxn modelId="{9E02A97D-81A9-417E-816F-9F443AFCF70F}" srcId="{9311F004-37B0-441B-8CF5-8A4A858EA211}" destId="{D07A345A-D433-4107-B92F-064A36243A16}" srcOrd="2" destOrd="0" parTransId="{CEB6F4C8-9DD1-4B0E-98E4-50E011BE9F7D}" sibTransId="{E3A67EDD-30D2-41F8-8550-0CA8270AC6E9}"/>
    <dgm:cxn modelId="{C9E309B4-E4FF-4441-A924-88495D2E70BE}" type="presParOf" srcId="{3CF15B79-DE39-431C-B4B7-1E8786EB9981}" destId="{5B2EA88D-B316-45BD-AF51-C49000ACE753}" srcOrd="0" destOrd="0" presId="urn:microsoft.com/office/officeart/2005/8/layout/cycle7"/>
    <dgm:cxn modelId="{6D2FE752-C758-43E6-8CB6-0AE5DBB409B0}" type="presParOf" srcId="{3CF15B79-DE39-431C-B4B7-1E8786EB9981}" destId="{330F0519-EA35-40D1-9B2B-366F800702BE}" srcOrd="1" destOrd="0" presId="urn:microsoft.com/office/officeart/2005/8/layout/cycle7"/>
    <dgm:cxn modelId="{DEC965FD-238B-4A40-83E0-66595251F78D}" type="presParOf" srcId="{330F0519-EA35-40D1-9B2B-366F800702BE}" destId="{27FB271B-CC26-4716-8524-068A58252FAD}" srcOrd="0" destOrd="0" presId="urn:microsoft.com/office/officeart/2005/8/layout/cycle7"/>
    <dgm:cxn modelId="{F1EEE30E-9A6D-4C76-A3C6-C6CE3711BE1A}" type="presParOf" srcId="{3CF15B79-DE39-431C-B4B7-1E8786EB9981}" destId="{D82A2AFF-0F3D-434F-A47C-D6BC29B49094}" srcOrd="2" destOrd="0" presId="urn:microsoft.com/office/officeart/2005/8/layout/cycle7"/>
    <dgm:cxn modelId="{0087EEEB-0184-406B-8701-1ACCA52FD3D4}" type="presParOf" srcId="{3CF15B79-DE39-431C-B4B7-1E8786EB9981}" destId="{9287440E-4A6E-4DA4-A6B1-905BE4FD3961}" srcOrd="3" destOrd="0" presId="urn:microsoft.com/office/officeart/2005/8/layout/cycle7"/>
    <dgm:cxn modelId="{CE4F0C41-816D-483B-A22E-85EC556078DF}" type="presParOf" srcId="{9287440E-4A6E-4DA4-A6B1-905BE4FD3961}" destId="{1FC57BB5-36DA-45D5-8DAD-11996073FF30}" srcOrd="0" destOrd="0" presId="urn:microsoft.com/office/officeart/2005/8/layout/cycle7"/>
    <dgm:cxn modelId="{2A595BCD-3A72-4A1E-99FC-93FB1E408BFF}" type="presParOf" srcId="{3CF15B79-DE39-431C-B4B7-1E8786EB9981}" destId="{5CA04C2F-0767-46AF-98A5-CC5768AA2683}" srcOrd="4" destOrd="0" presId="urn:microsoft.com/office/officeart/2005/8/layout/cycle7"/>
    <dgm:cxn modelId="{D27BF75C-FADB-4CB8-A709-A4A3BAA44408}" type="presParOf" srcId="{3CF15B79-DE39-431C-B4B7-1E8786EB9981}" destId="{D630CDED-0797-4F11-A5BB-4A08F2D9C3BD}" srcOrd="5" destOrd="0" presId="urn:microsoft.com/office/officeart/2005/8/layout/cycle7"/>
    <dgm:cxn modelId="{F12B1F6C-2D32-408D-A3A0-F12DCF41ED20}" type="presParOf" srcId="{D630CDED-0797-4F11-A5BB-4A08F2D9C3BD}" destId="{6072AAA3-DCAA-4280-8CED-77F6C9B5EC7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907B67-80D0-46D0-A534-D3F4598C1BAE}" type="doc">
      <dgm:prSet loTypeId="urn:microsoft.com/office/officeart/2005/8/layout/cycle3" loCatId="cycle" qsTypeId="urn:microsoft.com/office/officeart/2005/8/quickstyle/simple2" qsCatId="simple" csTypeId="urn:microsoft.com/office/officeart/2005/8/colors/colorful3" csCatId="colorful" phldr="1"/>
      <dgm:spPr/>
      <dgm:t>
        <a:bodyPr/>
        <a:lstStyle/>
        <a:p>
          <a:endParaRPr lang="es-CO"/>
        </a:p>
      </dgm:t>
    </dgm:pt>
    <dgm:pt modelId="{7558E20D-B2A4-40F8-A983-95F874DEF9D8}">
      <dgm:prSet phldrT="[Texto]"/>
      <dgm:spPr/>
      <dgm:t>
        <a:bodyPr/>
        <a:lstStyle/>
        <a:p>
          <a:r>
            <a:rPr lang="es-CO" b="1" dirty="0"/>
            <a:t>ADMINISTRACIÓN DEL RIESGO</a:t>
          </a:r>
        </a:p>
      </dgm:t>
    </dgm:pt>
    <dgm:pt modelId="{12A7F2C7-F77C-4068-8F96-6BCD244B9692}" type="parTrans" cxnId="{CE82AEA7-C6BE-4B3F-ACC8-E3AF04F9E28C}">
      <dgm:prSet/>
      <dgm:spPr/>
      <dgm:t>
        <a:bodyPr/>
        <a:lstStyle/>
        <a:p>
          <a:endParaRPr lang="es-CO"/>
        </a:p>
      </dgm:t>
    </dgm:pt>
    <dgm:pt modelId="{D6A85E1D-60E1-4C6C-BD35-DFE204179531}" type="sibTrans" cxnId="{CE82AEA7-C6BE-4B3F-ACC8-E3AF04F9E28C}">
      <dgm:prSet/>
      <dgm:spPr/>
      <dgm:t>
        <a:bodyPr/>
        <a:lstStyle/>
        <a:p>
          <a:endParaRPr lang="es-CO"/>
        </a:p>
      </dgm:t>
    </dgm:pt>
    <dgm:pt modelId="{9E5B54DD-B94A-4E8D-AF20-FEC2D0CBBBE4}">
      <dgm:prSet phldrT="[Texto]"/>
      <dgm:spPr/>
      <dgm:t>
        <a:bodyPr/>
        <a:lstStyle/>
        <a:p>
          <a:r>
            <a:rPr lang="es-CO" b="1"/>
            <a:t>GESTIÓN DE PATOLOGIAS Y CUIDADOS</a:t>
          </a:r>
          <a:endParaRPr lang="es-CO" b="1" dirty="0"/>
        </a:p>
      </dgm:t>
    </dgm:pt>
    <dgm:pt modelId="{082E7D34-341C-4DFE-BA45-1BC838EF197E}" type="parTrans" cxnId="{77EC87D1-928A-47A5-AF06-48BC53C8643C}">
      <dgm:prSet/>
      <dgm:spPr/>
      <dgm:t>
        <a:bodyPr/>
        <a:lstStyle/>
        <a:p>
          <a:endParaRPr lang="es-CO"/>
        </a:p>
      </dgm:t>
    </dgm:pt>
    <dgm:pt modelId="{19C37D50-E3F0-4E9A-A37A-01A70BD8A117}" type="sibTrans" cxnId="{77EC87D1-928A-47A5-AF06-48BC53C8643C}">
      <dgm:prSet/>
      <dgm:spPr/>
      <dgm:t>
        <a:bodyPr/>
        <a:lstStyle/>
        <a:p>
          <a:endParaRPr lang="es-CO"/>
        </a:p>
      </dgm:t>
    </dgm:pt>
    <dgm:pt modelId="{186F7DEB-9A20-4785-9333-1F5162F97368}">
      <dgm:prSet phldrT="[Texto]"/>
      <dgm:spPr/>
      <dgm:t>
        <a:bodyPr/>
        <a:lstStyle/>
        <a:p>
          <a:r>
            <a:rPr lang="es-CO" b="1"/>
            <a:t>ATENCIÓN INTEGRAL</a:t>
          </a:r>
          <a:endParaRPr lang="es-CO" b="1" dirty="0"/>
        </a:p>
      </dgm:t>
    </dgm:pt>
    <dgm:pt modelId="{C233E3EB-F9B3-42AC-9D8D-8B150A8DCF16}" type="parTrans" cxnId="{CE6BCD3C-F7AE-4318-BC3A-7B27674B12E5}">
      <dgm:prSet/>
      <dgm:spPr/>
      <dgm:t>
        <a:bodyPr/>
        <a:lstStyle/>
        <a:p>
          <a:endParaRPr lang="es-CO"/>
        </a:p>
      </dgm:t>
    </dgm:pt>
    <dgm:pt modelId="{F6D0E6D5-838B-49C8-8923-25C2D6CC804F}" type="sibTrans" cxnId="{CE6BCD3C-F7AE-4318-BC3A-7B27674B12E5}">
      <dgm:prSet/>
      <dgm:spPr/>
      <dgm:t>
        <a:bodyPr/>
        <a:lstStyle/>
        <a:p>
          <a:endParaRPr lang="es-CO"/>
        </a:p>
      </dgm:t>
    </dgm:pt>
    <dgm:pt modelId="{810FA0D9-70F8-4EE2-9F8F-4697F696D50F}">
      <dgm:prSet phldrT="[Texto]"/>
      <dgm:spPr/>
      <dgm:t>
        <a:bodyPr/>
        <a:lstStyle/>
        <a:p>
          <a:r>
            <a:rPr lang="es-CO" b="1"/>
            <a:t>GESTIÓN INTEGRAL DE TECNOLOGÍAS EN SALUD </a:t>
          </a:r>
          <a:endParaRPr lang="es-CO" b="1" dirty="0"/>
        </a:p>
      </dgm:t>
    </dgm:pt>
    <dgm:pt modelId="{3DCAC04A-0729-40AE-8349-EB25C983F5BA}" type="parTrans" cxnId="{0201C571-9075-48F6-9523-C0FBFA5ECE31}">
      <dgm:prSet/>
      <dgm:spPr/>
      <dgm:t>
        <a:bodyPr/>
        <a:lstStyle/>
        <a:p>
          <a:endParaRPr lang="es-CO"/>
        </a:p>
      </dgm:t>
    </dgm:pt>
    <dgm:pt modelId="{B3A2BFED-C553-486A-A174-0736C97977C2}" type="sibTrans" cxnId="{0201C571-9075-48F6-9523-C0FBFA5ECE31}">
      <dgm:prSet/>
      <dgm:spPr/>
      <dgm:t>
        <a:bodyPr/>
        <a:lstStyle/>
        <a:p>
          <a:endParaRPr lang="es-CO"/>
        </a:p>
      </dgm:t>
    </dgm:pt>
    <dgm:pt modelId="{0FFBFD40-146C-48EF-94D6-A466551E336C}">
      <dgm:prSet phldrT="[Texto]"/>
      <dgm:spPr/>
      <dgm:t>
        <a:bodyPr/>
        <a:lstStyle/>
        <a:p>
          <a:r>
            <a:rPr lang="es-CO" b="1"/>
            <a:t>SEGUIMIENTO CONTINUO</a:t>
          </a:r>
          <a:endParaRPr lang="es-CO" b="1" dirty="0"/>
        </a:p>
      </dgm:t>
    </dgm:pt>
    <dgm:pt modelId="{7CB44F8E-60DD-414C-BC32-B1586C17368B}" type="parTrans" cxnId="{1698E9E4-D72A-45A8-AE93-363B375556F3}">
      <dgm:prSet/>
      <dgm:spPr/>
      <dgm:t>
        <a:bodyPr/>
        <a:lstStyle/>
        <a:p>
          <a:endParaRPr lang="es-CO"/>
        </a:p>
      </dgm:t>
    </dgm:pt>
    <dgm:pt modelId="{FF248A2D-290A-4741-B308-3CD821123B81}" type="sibTrans" cxnId="{1698E9E4-D72A-45A8-AE93-363B375556F3}">
      <dgm:prSet/>
      <dgm:spPr/>
      <dgm:t>
        <a:bodyPr/>
        <a:lstStyle/>
        <a:p>
          <a:endParaRPr lang="es-CO"/>
        </a:p>
      </dgm:t>
    </dgm:pt>
    <dgm:pt modelId="{D37C5554-89E6-4D04-9389-D7D837B639A6}" type="pres">
      <dgm:prSet presAssocID="{B2907B67-80D0-46D0-A534-D3F4598C1BAE}" presName="Name0" presStyleCnt="0">
        <dgm:presLayoutVars>
          <dgm:dir/>
          <dgm:resizeHandles val="exact"/>
        </dgm:presLayoutVars>
      </dgm:prSet>
      <dgm:spPr/>
      <dgm:t>
        <a:bodyPr/>
        <a:lstStyle/>
        <a:p>
          <a:endParaRPr lang="es-ES"/>
        </a:p>
      </dgm:t>
    </dgm:pt>
    <dgm:pt modelId="{E32C8200-BB51-4243-AC8E-E39C68AE5098}" type="pres">
      <dgm:prSet presAssocID="{B2907B67-80D0-46D0-A534-D3F4598C1BAE}" presName="cycle" presStyleCnt="0"/>
      <dgm:spPr/>
    </dgm:pt>
    <dgm:pt modelId="{20359921-25D4-4DC6-9AC9-DF7BD9076807}" type="pres">
      <dgm:prSet presAssocID="{7558E20D-B2A4-40F8-A983-95F874DEF9D8}" presName="nodeFirstNode" presStyleLbl="node1" presStyleIdx="0" presStyleCnt="5">
        <dgm:presLayoutVars>
          <dgm:bulletEnabled val="1"/>
        </dgm:presLayoutVars>
      </dgm:prSet>
      <dgm:spPr/>
      <dgm:t>
        <a:bodyPr/>
        <a:lstStyle/>
        <a:p>
          <a:endParaRPr lang="es-ES"/>
        </a:p>
      </dgm:t>
    </dgm:pt>
    <dgm:pt modelId="{73BAED47-39BA-4A7A-9169-85CFB24A6BD7}" type="pres">
      <dgm:prSet presAssocID="{D6A85E1D-60E1-4C6C-BD35-DFE204179531}" presName="sibTransFirstNode" presStyleLbl="bgShp" presStyleIdx="0" presStyleCnt="1"/>
      <dgm:spPr/>
      <dgm:t>
        <a:bodyPr/>
        <a:lstStyle/>
        <a:p>
          <a:endParaRPr lang="es-ES"/>
        </a:p>
      </dgm:t>
    </dgm:pt>
    <dgm:pt modelId="{034EFCE6-188C-4C07-B59B-ADA7B52A1904}" type="pres">
      <dgm:prSet presAssocID="{9E5B54DD-B94A-4E8D-AF20-FEC2D0CBBBE4}" presName="nodeFollowingNodes" presStyleLbl="node1" presStyleIdx="1" presStyleCnt="5">
        <dgm:presLayoutVars>
          <dgm:bulletEnabled val="1"/>
        </dgm:presLayoutVars>
      </dgm:prSet>
      <dgm:spPr/>
      <dgm:t>
        <a:bodyPr/>
        <a:lstStyle/>
        <a:p>
          <a:endParaRPr lang="es-ES"/>
        </a:p>
      </dgm:t>
    </dgm:pt>
    <dgm:pt modelId="{D25427EC-681A-4FD8-889D-0A260C8C903C}" type="pres">
      <dgm:prSet presAssocID="{186F7DEB-9A20-4785-9333-1F5162F97368}" presName="nodeFollowingNodes" presStyleLbl="node1" presStyleIdx="2" presStyleCnt="5" custRadScaleRad="109944" custRadScaleInc="-21449">
        <dgm:presLayoutVars>
          <dgm:bulletEnabled val="1"/>
        </dgm:presLayoutVars>
      </dgm:prSet>
      <dgm:spPr/>
      <dgm:t>
        <a:bodyPr/>
        <a:lstStyle/>
        <a:p>
          <a:endParaRPr lang="es-ES"/>
        </a:p>
      </dgm:t>
    </dgm:pt>
    <dgm:pt modelId="{AFF18893-C994-4368-8F84-D3EFF43BE190}" type="pres">
      <dgm:prSet presAssocID="{810FA0D9-70F8-4EE2-9F8F-4697F696D50F}" presName="nodeFollowingNodes" presStyleLbl="node1" presStyleIdx="3" presStyleCnt="5" custRadScaleRad="102917" custRadScaleInc="16596">
        <dgm:presLayoutVars>
          <dgm:bulletEnabled val="1"/>
        </dgm:presLayoutVars>
      </dgm:prSet>
      <dgm:spPr/>
      <dgm:t>
        <a:bodyPr/>
        <a:lstStyle/>
        <a:p>
          <a:endParaRPr lang="es-ES"/>
        </a:p>
      </dgm:t>
    </dgm:pt>
    <dgm:pt modelId="{85F791A3-5161-48CD-952E-2AE327403169}" type="pres">
      <dgm:prSet presAssocID="{0FFBFD40-146C-48EF-94D6-A466551E336C}" presName="nodeFollowingNodes" presStyleLbl="node1" presStyleIdx="4" presStyleCnt="5">
        <dgm:presLayoutVars>
          <dgm:bulletEnabled val="1"/>
        </dgm:presLayoutVars>
      </dgm:prSet>
      <dgm:spPr/>
      <dgm:t>
        <a:bodyPr/>
        <a:lstStyle/>
        <a:p>
          <a:endParaRPr lang="es-ES"/>
        </a:p>
      </dgm:t>
    </dgm:pt>
  </dgm:ptLst>
  <dgm:cxnLst>
    <dgm:cxn modelId="{481839F6-6F34-422C-A693-7AE8874715BF}" type="presOf" srcId="{0FFBFD40-146C-48EF-94D6-A466551E336C}" destId="{85F791A3-5161-48CD-952E-2AE327403169}" srcOrd="0" destOrd="0" presId="urn:microsoft.com/office/officeart/2005/8/layout/cycle3"/>
    <dgm:cxn modelId="{CE6BCD3C-F7AE-4318-BC3A-7B27674B12E5}" srcId="{B2907B67-80D0-46D0-A534-D3F4598C1BAE}" destId="{186F7DEB-9A20-4785-9333-1F5162F97368}" srcOrd="2" destOrd="0" parTransId="{C233E3EB-F9B3-42AC-9D8D-8B150A8DCF16}" sibTransId="{F6D0E6D5-838B-49C8-8923-25C2D6CC804F}"/>
    <dgm:cxn modelId="{467E3853-6780-4BDA-B340-4AB64DEC9B91}" type="presOf" srcId="{B2907B67-80D0-46D0-A534-D3F4598C1BAE}" destId="{D37C5554-89E6-4D04-9389-D7D837B639A6}" srcOrd="0" destOrd="0" presId="urn:microsoft.com/office/officeart/2005/8/layout/cycle3"/>
    <dgm:cxn modelId="{42561D48-47F0-40A6-819C-7521D325405B}" type="presOf" srcId="{186F7DEB-9A20-4785-9333-1F5162F97368}" destId="{D25427EC-681A-4FD8-889D-0A260C8C903C}" srcOrd="0" destOrd="0" presId="urn:microsoft.com/office/officeart/2005/8/layout/cycle3"/>
    <dgm:cxn modelId="{0201C571-9075-48F6-9523-C0FBFA5ECE31}" srcId="{B2907B67-80D0-46D0-A534-D3F4598C1BAE}" destId="{810FA0D9-70F8-4EE2-9F8F-4697F696D50F}" srcOrd="3" destOrd="0" parTransId="{3DCAC04A-0729-40AE-8349-EB25C983F5BA}" sibTransId="{B3A2BFED-C553-486A-A174-0736C97977C2}"/>
    <dgm:cxn modelId="{1A785015-D5F1-4088-B869-8BEDB0781365}" type="presOf" srcId="{D6A85E1D-60E1-4C6C-BD35-DFE204179531}" destId="{73BAED47-39BA-4A7A-9169-85CFB24A6BD7}" srcOrd="0" destOrd="0" presId="urn:microsoft.com/office/officeart/2005/8/layout/cycle3"/>
    <dgm:cxn modelId="{77EC87D1-928A-47A5-AF06-48BC53C8643C}" srcId="{B2907B67-80D0-46D0-A534-D3F4598C1BAE}" destId="{9E5B54DD-B94A-4E8D-AF20-FEC2D0CBBBE4}" srcOrd="1" destOrd="0" parTransId="{082E7D34-341C-4DFE-BA45-1BC838EF197E}" sibTransId="{19C37D50-E3F0-4E9A-A37A-01A70BD8A117}"/>
    <dgm:cxn modelId="{AD40E033-0694-4997-88F2-E748BFB7D1CD}" type="presOf" srcId="{9E5B54DD-B94A-4E8D-AF20-FEC2D0CBBBE4}" destId="{034EFCE6-188C-4C07-B59B-ADA7B52A1904}" srcOrd="0" destOrd="0" presId="urn:microsoft.com/office/officeart/2005/8/layout/cycle3"/>
    <dgm:cxn modelId="{43391AE3-27FF-43AC-8A07-4C05DB889618}" type="presOf" srcId="{7558E20D-B2A4-40F8-A983-95F874DEF9D8}" destId="{20359921-25D4-4DC6-9AC9-DF7BD9076807}" srcOrd="0" destOrd="0" presId="urn:microsoft.com/office/officeart/2005/8/layout/cycle3"/>
    <dgm:cxn modelId="{CD1972F6-2431-4969-83A4-E4D32EA5D436}" type="presOf" srcId="{810FA0D9-70F8-4EE2-9F8F-4697F696D50F}" destId="{AFF18893-C994-4368-8F84-D3EFF43BE190}" srcOrd="0" destOrd="0" presId="urn:microsoft.com/office/officeart/2005/8/layout/cycle3"/>
    <dgm:cxn modelId="{1698E9E4-D72A-45A8-AE93-363B375556F3}" srcId="{B2907B67-80D0-46D0-A534-D3F4598C1BAE}" destId="{0FFBFD40-146C-48EF-94D6-A466551E336C}" srcOrd="4" destOrd="0" parTransId="{7CB44F8E-60DD-414C-BC32-B1586C17368B}" sibTransId="{FF248A2D-290A-4741-B308-3CD821123B81}"/>
    <dgm:cxn modelId="{CE82AEA7-C6BE-4B3F-ACC8-E3AF04F9E28C}" srcId="{B2907B67-80D0-46D0-A534-D3F4598C1BAE}" destId="{7558E20D-B2A4-40F8-A983-95F874DEF9D8}" srcOrd="0" destOrd="0" parTransId="{12A7F2C7-F77C-4068-8F96-6BCD244B9692}" sibTransId="{D6A85E1D-60E1-4C6C-BD35-DFE204179531}"/>
    <dgm:cxn modelId="{F6987360-CA46-4F25-9A63-B78A11E1DE58}" type="presParOf" srcId="{D37C5554-89E6-4D04-9389-D7D837B639A6}" destId="{E32C8200-BB51-4243-AC8E-E39C68AE5098}" srcOrd="0" destOrd="0" presId="urn:microsoft.com/office/officeart/2005/8/layout/cycle3"/>
    <dgm:cxn modelId="{CDC6B289-2A6C-46D6-8866-3981C60208C9}" type="presParOf" srcId="{E32C8200-BB51-4243-AC8E-E39C68AE5098}" destId="{20359921-25D4-4DC6-9AC9-DF7BD9076807}" srcOrd="0" destOrd="0" presId="urn:microsoft.com/office/officeart/2005/8/layout/cycle3"/>
    <dgm:cxn modelId="{2F81EADF-E84F-4952-801C-09A3B9B5A26C}" type="presParOf" srcId="{E32C8200-BB51-4243-AC8E-E39C68AE5098}" destId="{73BAED47-39BA-4A7A-9169-85CFB24A6BD7}" srcOrd="1" destOrd="0" presId="urn:microsoft.com/office/officeart/2005/8/layout/cycle3"/>
    <dgm:cxn modelId="{ECDA0407-EDC4-491A-BE19-D76A838AB1A3}" type="presParOf" srcId="{E32C8200-BB51-4243-AC8E-E39C68AE5098}" destId="{034EFCE6-188C-4C07-B59B-ADA7B52A1904}" srcOrd="2" destOrd="0" presId="urn:microsoft.com/office/officeart/2005/8/layout/cycle3"/>
    <dgm:cxn modelId="{6C129FEE-2A06-448D-83A5-59E436A87773}" type="presParOf" srcId="{E32C8200-BB51-4243-AC8E-E39C68AE5098}" destId="{D25427EC-681A-4FD8-889D-0A260C8C903C}" srcOrd="3" destOrd="0" presId="urn:microsoft.com/office/officeart/2005/8/layout/cycle3"/>
    <dgm:cxn modelId="{CD8DB61E-A17E-49AD-B48D-61A7758D8571}" type="presParOf" srcId="{E32C8200-BB51-4243-AC8E-E39C68AE5098}" destId="{AFF18893-C994-4368-8F84-D3EFF43BE190}" srcOrd="4" destOrd="0" presId="urn:microsoft.com/office/officeart/2005/8/layout/cycle3"/>
    <dgm:cxn modelId="{E06C72C3-8F54-491D-B172-3335894CC0B9}" type="presParOf" srcId="{E32C8200-BB51-4243-AC8E-E39C68AE5098}" destId="{85F791A3-5161-48CD-952E-2AE327403169}"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6EFFA-944C-4375-8BD6-B428A12010A6}">
      <dsp:nvSpPr>
        <dsp:cNvPr id="0" name=""/>
        <dsp:cNvSpPr/>
      </dsp:nvSpPr>
      <dsp:spPr>
        <a:xfrm>
          <a:off x="1605911" y="320492"/>
          <a:ext cx="4314626" cy="4314626"/>
        </a:xfrm>
        <a:prstGeom prst="pie">
          <a:avLst>
            <a:gd name="adj1" fmla="val 16200000"/>
            <a:gd name="adj2" fmla="val 0"/>
          </a:avLst>
        </a:prstGeom>
        <a:gradFill rotWithShape="0">
          <a:gsLst>
            <a:gs pos="0">
              <a:schemeClr val="accent2">
                <a:alpha val="90000"/>
                <a:hueOff val="0"/>
                <a:satOff val="0"/>
                <a:lumOff val="0"/>
                <a:alphaOff val="0"/>
                <a:tint val="98000"/>
                <a:lumMod val="114000"/>
              </a:schemeClr>
            </a:gs>
            <a:gs pos="100000">
              <a:schemeClr val="accent2">
                <a:alpha val="9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O" sz="2000" b="1" kern="1200" dirty="0"/>
            <a:t>Estrategia de Atención Primaria en Salud</a:t>
          </a:r>
        </a:p>
      </dsp:txBody>
      <dsp:txXfrm>
        <a:off x="3896258" y="1214750"/>
        <a:ext cx="1592302" cy="1181385"/>
      </dsp:txXfrm>
    </dsp:sp>
    <dsp:sp modelId="{F4DA637E-00A1-4B8D-9960-502EF2712DF0}">
      <dsp:nvSpPr>
        <dsp:cNvPr id="0" name=""/>
        <dsp:cNvSpPr/>
      </dsp:nvSpPr>
      <dsp:spPr>
        <a:xfrm>
          <a:off x="1605911" y="465340"/>
          <a:ext cx="4314626" cy="4314626"/>
        </a:xfrm>
        <a:prstGeom prst="pie">
          <a:avLst>
            <a:gd name="adj1" fmla="val 0"/>
            <a:gd name="adj2" fmla="val 5400000"/>
          </a:avLst>
        </a:prstGeom>
        <a:gradFill rotWithShape="0">
          <a:gsLst>
            <a:gs pos="0">
              <a:schemeClr val="accent2">
                <a:alpha val="90000"/>
                <a:hueOff val="0"/>
                <a:satOff val="0"/>
                <a:lumOff val="0"/>
                <a:alphaOff val="-13333"/>
                <a:tint val="98000"/>
                <a:lumMod val="114000"/>
              </a:schemeClr>
            </a:gs>
            <a:gs pos="100000">
              <a:schemeClr val="accent2">
                <a:alpha val="90000"/>
                <a:hueOff val="0"/>
                <a:satOff val="0"/>
                <a:lumOff val="0"/>
                <a:alphaOff val="-1333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O" sz="2000" b="1" kern="1200" dirty="0"/>
            <a:t>Estrategia de Gestión Integral de Riesgo </a:t>
          </a:r>
        </a:p>
      </dsp:txBody>
      <dsp:txXfrm>
        <a:off x="3896258" y="2704323"/>
        <a:ext cx="1592302" cy="1181385"/>
      </dsp:txXfrm>
    </dsp:sp>
    <dsp:sp modelId="{685981AE-879D-406E-8EDE-C0F888145E29}">
      <dsp:nvSpPr>
        <dsp:cNvPr id="0" name=""/>
        <dsp:cNvSpPr/>
      </dsp:nvSpPr>
      <dsp:spPr>
        <a:xfrm>
          <a:off x="1461063" y="465340"/>
          <a:ext cx="4314626" cy="4314626"/>
        </a:xfrm>
        <a:prstGeom prst="pie">
          <a:avLst>
            <a:gd name="adj1" fmla="val 5400000"/>
            <a:gd name="adj2" fmla="val 10800000"/>
          </a:avLst>
        </a:prstGeom>
        <a:gradFill rotWithShape="0">
          <a:gsLst>
            <a:gs pos="0">
              <a:schemeClr val="accent2">
                <a:alpha val="90000"/>
                <a:hueOff val="0"/>
                <a:satOff val="0"/>
                <a:lumOff val="0"/>
                <a:alphaOff val="-26667"/>
                <a:tint val="98000"/>
                <a:lumMod val="114000"/>
              </a:schemeClr>
            </a:gs>
            <a:gs pos="100000">
              <a:schemeClr val="accent2">
                <a:alpha val="90000"/>
                <a:hueOff val="0"/>
                <a:satOff val="0"/>
                <a:lumOff val="0"/>
                <a:alphaOff val="-26667"/>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O" sz="2000" b="1" kern="1200" dirty="0"/>
            <a:t>Estrategia del Cuidado de la Salud </a:t>
          </a:r>
        </a:p>
      </dsp:txBody>
      <dsp:txXfrm>
        <a:off x="1893039" y="2704323"/>
        <a:ext cx="1592302" cy="1181385"/>
      </dsp:txXfrm>
    </dsp:sp>
    <dsp:sp modelId="{FAD3AD53-6B93-4F1D-B327-F0C49E38A198}">
      <dsp:nvSpPr>
        <dsp:cNvPr id="0" name=""/>
        <dsp:cNvSpPr/>
      </dsp:nvSpPr>
      <dsp:spPr>
        <a:xfrm>
          <a:off x="1461063" y="320492"/>
          <a:ext cx="4314626" cy="4314626"/>
        </a:xfrm>
        <a:prstGeom prst="pie">
          <a:avLst>
            <a:gd name="adj1" fmla="val 10800000"/>
            <a:gd name="adj2" fmla="val 16200000"/>
          </a:avLst>
        </a:prstGeom>
        <a:gradFill rotWithShape="0">
          <a:gsLst>
            <a:gs pos="0">
              <a:schemeClr val="accent2">
                <a:alpha val="90000"/>
                <a:hueOff val="0"/>
                <a:satOff val="0"/>
                <a:lumOff val="0"/>
                <a:alphaOff val="-40000"/>
                <a:tint val="98000"/>
                <a:lumMod val="114000"/>
              </a:schemeClr>
            </a:gs>
            <a:gs pos="100000">
              <a:schemeClr val="accent2">
                <a:alpha val="90000"/>
                <a:hueOff val="0"/>
                <a:satOff val="0"/>
                <a:lumOff val="0"/>
                <a:alphaOff val="-4000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O" sz="2000" b="1" kern="1200" dirty="0"/>
            <a:t>Estrategia Diferencial de Derechos </a:t>
          </a:r>
        </a:p>
      </dsp:txBody>
      <dsp:txXfrm>
        <a:off x="1893039" y="1214750"/>
        <a:ext cx="1592302" cy="1181385"/>
      </dsp:txXfrm>
    </dsp:sp>
    <dsp:sp modelId="{309ABCD3-B435-42BF-BE37-54BA90574F18}">
      <dsp:nvSpPr>
        <dsp:cNvPr id="0" name=""/>
        <dsp:cNvSpPr/>
      </dsp:nvSpPr>
      <dsp:spPr>
        <a:xfrm>
          <a:off x="1338815" y="53396"/>
          <a:ext cx="4848818" cy="4848818"/>
        </a:xfrm>
        <a:prstGeom prst="circularArrow">
          <a:avLst>
            <a:gd name="adj1" fmla="val 5085"/>
            <a:gd name="adj2" fmla="val 327528"/>
            <a:gd name="adj3" fmla="val 21272472"/>
            <a:gd name="adj4" fmla="val 16200000"/>
            <a:gd name="adj5" fmla="val 5932"/>
          </a:avLst>
        </a:prstGeom>
        <a:gradFill rotWithShape="0">
          <a:gsLst>
            <a:gs pos="0">
              <a:schemeClr val="accent2">
                <a:shade val="90000"/>
                <a:hueOff val="0"/>
                <a:satOff val="0"/>
                <a:lumOff val="0"/>
                <a:alphaOff val="0"/>
                <a:tint val="98000"/>
                <a:lumMod val="114000"/>
              </a:schemeClr>
            </a:gs>
            <a:gs pos="100000">
              <a:schemeClr val="accent2">
                <a:shade val="9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A53D9C8F-92BE-4441-86D3-4BCC60986664}">
      <dsp:nvSpPr>
        <dsp:cNvPr id="0" name=""/>
        <dsp:cNvSpPr/>
      </dsp:nvSpPr>
      <dsp:spPr>
        <a:xfrm>
          <a:off x="1338815" y="198244"/>
          <a:ext cx="4848818" cy="4848818"/>
        </a:xfrm>
        <a:prstGeom prst="circularArrow">
          <a:avLst>
            <a:gd name="adj1" fmla="val 5085"/>
            <a:gd name="adj2" fmla="val 327528"/>
            <a:gd name="adj3" fmla="val 5072472"/>
            <a:gd name="adj4" fmla="val 0"/>
            <a:gd name="adj5" fmla="val 5932"/>
          </a:avLst>
        </a:prstGeom>
        <a:gradFill rotWithShape="0">
          <a:gsLst>
            <a:gs pos="0">
              <a:schemeClr val="accent2">
                <a:shade val="90000"/>
                <a:hueOff val="104700"/>
                <a:satOff val="-1084"/>
                <a:lumOff val="9040"/>
                <a:alphaOff val="0"/>
                <a:tint val="98000"/>
                <a:lumMod val="114000"/>
              </a:schemeClr>
            </a:gs>
            <a:gs pos="100000">
              <a:schemeClr val="accent2">
                <a:shade val="90000"/>
                <a:hueOff val="104700"/>
                <a:satOff val="-1084"/>
                <a:lumOff val="904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C2C6F98D-D17B-4C68-A9E1-45D97D3E9393}">
      <dsp:nvSpPr>
        <dsp:cNvPr id="0" name=""/>
        <dsp:cNvSpPr/>
      </dsp:nvSpPr>
      <dsp:spPr>
        <a:xfrm>
          <a:off x="1193967" y="198244"/>
          <a:ext cx="4848818" cy="4848818"/>
        </a:xfrm>
        <a:prstGeom prst="circularArrow">
          <a:avLst>
            <a:gd name="adj1" fmla="val 5085"/>
            <a:gd name="adj2" fmla="val 327528"/>
            <a:gd name="adj3" fmla="val 10472472"/>
            <a:gd name="adj4" fmla="val 5400000"/>
            <a:gd name="adj5" fmla="val 5932"/>
          </a:avLst>
        </a:prstGeom>
        <a:gradFill rotWithShape="0">
          <a:gsLst>
            <a:gs pos="0">
              <a:schemeClr val="accent2">
                <a:shade val="90000"/>
                <a:hueOff val="209401"/>
                <a:satOff val="-2167"/>
                <a:lumOff val="18081"/>
                <a:alphaOff val="0"/>
                <a:tint val="98000"/>
                <a:lumMod val="114000"/>
              </a:schemeClr>
            </a:gs>
            <a:gs pos="100000">
              <a:schemeClr val="accent2">
                <a:shade val="90000"/>
                <a:hueOff val="209401"/>
                <a:satOff val="-2167"/>
                <a:lumOff val="18081"/>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D5F8A06B-F85F-445F-A160-5E2CB9F05039}">
      <dsp:nvSpPr>
        <dsp:cNvPr id="0" name=""/>
        <dsp:cNvSpPr/>
      </dsp:nvSpPr>
      <dsp:spPr>
        <a:xfrm>
          <a:off x="1193967" y="53396"/>
          <a:ext cx="4848818" cy="4848818"/>
        </a:xfrm>
        <a:prstGeom prst="circularArrow">
          <a:avLst>
            <a:gd name="adj1" fmla="val 5085"/>
            <a:gd name="adj2" fmla="val 327528"/>
            <a:gd name="adj3" fmla="val 15872472"/>
            <a:gd name="adj4" fmla="val 10800000"/>
            <a:gd name="adj5" fmla="val 5932"/>
          </a:avLst>
        </a:prstGeom>
        <a:gradFill rotWithShape="0">
          <a:gsLst>
            <a:gs pos="0">
              <a:schemeClr val="accent2">
                <a:shade val="90000"/>
                <a:hueOff val="314101"/>
                <a:satOff val="-3251"/>
                <a:lumOff val="27121"/>
                <a:alphaOff val="0"/>
                <a:tint val="98000"/>
                <a:lumMod val="114000"/>
              </a:schemeClr>
            </a:gs>
            <a:gs pos="100000">
              <a:schemeClr val="accent2">
                <a:shade val="90000"/>
                <a:hueOff val="314101"/>
                <a:satOff val="-3251"/>
                <a:lumOff val="27121"/>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4E26-7DE7-42C7-B226-95D4B325EC9D}">
      <dsp:nvSpPr>
        <dsp:cNvPr id="0" name=""/>
        <dsp:cNvSpPr/>
      </dsp:nvSpPr>
      <dsp:spPr>
        <a:xfrm>
          <a:off x="8426" y="1959791"/>
          <a:ext cx="1752360" cy="1445330"/>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s-CO" sz="900" b="1" kern="1200"/>
            <a:t>Listado de pacientes por GR o Patología</a:t>
          </a:r>
          <a:endParaRPr lang="es-CO" sz="900" b="1" kern="1200" dirty="0"/>
        </a:p>
        <a:p>
          <a:pPr marL="57150" lvl="1" indent="-57150" algn="l" defTabSz="400050">
            <a:lnSpc>
              <a:spcPct val="90000"/>
            </a:lnSpc>
            <a:spcBef>
              <a:spcPct val="0"/>
            </a:spcBef>
            <a:spcAft>
              <a:spcPct val="15000"/>
            </a:spcAft>
            <a:buChar char="••"/>
          </a:pPr>
          <a:r>
            <a:rPr lang="es-CO" sz="900" b="1" kern="1200"/>
            <a:t>Criterios de Estadificación de Enfermedad</a:t>
          </a:r>
          <a:endParaRPr lang="es-CO" sz="900" b="1" kern="1200" dirty="0"/>
        </a:p>
        <a:p>
          <a:pPr marL="57150" lvl="1" indent="-57150" algn="l" defTabSz="400050">
            <a:lnSpc>
              <a:spcPct val="90000"/>
            </a:lnSpc>
            <a:spcBef>
              <a:spcPct val="0"/>
            </a:spcBef>
            <a:spcAft>
              <a:spcPct val="15000"/>
            </a:spcAft>
            <a:buChar char="••"/>
          </a:pPr>
          <a:r>
            <a:rPr lang="es-CO" sz="900" b="1" kern="1200"/>
            <a:t>Guías o Criterios Clínicos MBE</a:t>
          </a:r>
          <a:endParaRPr lang="es-CO" sz="900" b="1" kern="1200" dirty="0"/>
        </a:p>
      </dsp:txBody>
      <dsp:txXfrm>
        <a:off x="41687" y="1993052"/>
        <a:ext cx="1685838" cy="1069094"/>
      </dsp:txXfrm>
    </dsp:sp>
    <dsp:sp modelId="{836B1EDE-B2A7-42A8-9175-2CC90651AAE8}">
      <dsp:nvSpPr>
        <dsp:cNvPr id="0" name=""/>
        <dsp:cNvSpPr/>
      </dsp:nvSpPr>
      <dsp:spPr>
        <a:xfrm>
          <a:off x="989900" y="2292147"/>
          <a:ext cx="1950072" cy="1950072"/>
        </a:xfrm>
        <a:prstGeom prst="leftCircularArrow">
          <a:avLst>
            <a:gd name="adj1" fmla="val 3244"/>
            <a:gd name="adj2" fmla="val 400023"/>
            <a:gd name="adj3" fmla="val 2175534"/>
            <a:gd name="adj4" fmla="val 9024489"/>
            <a:gd name="adj5" fmla="val 3784"/>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D4D3C7D-16F4-4B6A-865C-60D0DA6B36B6}">
      <dsp:nvSpPr>
        <dsp:cNvPr id="0" name=""/>
        <dsp:cNvSpPr/>
      </dsp:nvSpPr>
      <dsp:spPr>
        <a:xfrm>
          <a:off x="397840" y="3095408"/>
          <a:ext cx="1557653" cy="619427"/>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CO" sz="1200" b="1" kern="1200"/>
            <a:t>ADMINISTRACIÓN DEL RIESGO </a:t>
          </a:r>
          <a:endParaRPr lang="es-CO" sz="1200" b="1" kern="1200" dirty="0"/>
        </a:p>
      </dsp:txBody>
      <dsp:txXfrm>
        <a:off x="415982" y="3113550"/>
        <a:ext cx="1521369" cy="583143"/>
      </dsp:txXfrm>
    </dsp:sp>
    <dsp:sp modelId="{31FED7AC-E414-4BDB-AF34-E2538C104242}">
      <dsp:nvSpPr>
        <dsp:cNvPr id="0" name=""/>
        <dsp:cNvSpPr/>
      </dsp:nvSpPr>
      <dsp:spPr>
        <a:xfrm>
          <a:off x="2256704" y="1959791"/>
          <a:ext cx="1752360" cy="1445330"/>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s-CO" sz="900" b="1" kern="1200"/>
            <a:t>Estructuración de Cohortes</a:t>
          </a:r>
          <a:endParaRPr lang="es-CO" sz="900" b="1" kern="1200" dirty="0"/>
        </a:p>
        <a:p>
          <a:pPr marL="57150" lvl="1" indent="-57150" algn="l" defTabSz="400050">
            <a:lnSpc>
              <a:spcPct val="90000"/>
            </a:lnSpc>
            <a:spcBef>
              <a:spcPct val="0"/>
            </a:spcBef>
            <a:spcAft>
              <a:spcPct val="15000"/>
            </a:spcAft>
            <a:buChar char="••"/>
          </a:pPr>
          <a:r>
            <a:rPr lang="es-CO" sz="900" b="1" kern="1200"/>
            <a:t>Definición de Servicios y Especialidades Actividades Mínimas de los Profesionales de Salud </a:t>
          </a:r>
          <a:endParaRPr lang="es-CO" sz="900" b="1" kern="1200" dirty="0"/>
        </a:p>
      </dsp:txBody>
      <dsp:txXfrm>
        <a:off x="2289965" y="2302765"/>
        <a:ext cx="1685838" cy="1069094"/>
      </dsp:txXfrm>
    </dsp:sp>
    <dsp:sp modelId="{1AD8203B-DB9B-49B6-AD34-7BB1AA793BF5}">
      <dsp:nvSpPr>
        <dsp:cNvPr id="0" name=""/>
        <dsp:cNvSpPr/>
      </dsp:nvSpPr>
      <dsp:spPr>
        <a:xfrm>
          <a:off x="3223575" y="1066022"/>
          <a:ext cx="2173985" cy="2173985"/>
        </a:xfrm>
        <a:prstGeom prst="circularArrow">
          <a:avLst>
            <a:gd name="adj1" fmla="val 2910"/>
            <a:gd name="adj2" fmla="val 356009"/>
            <a:gd name="adj3" fmla="val 19468481"/>
            <a:gd name="adj4" fmla="val 12575511"/>
            <a:gd name="adj5" fmla="val 3395"/>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6B178F7-4DE1-4B73-B281-95223412E0CF}">
      <dsp:nvSpPr>
        <dsp:cNvPr id="0" name=""/>
        <dsp:cNvSpPr/>
      </dsp:nvSpPr>
      <dsp:spPr>
        <a:xfrm>
          <a:off x="2646118" y="1650077"/>
          <a:ext cx="1557653" cy="619427"/>
        </a:xfrm>
        <a:prstGeom prst="roundRect">
          <a:avLst>
            <a:gd name="adj" fmla="val 10000"/>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CO" sz="1200" b="1" kern="1200"/>
            <a:t>GESTIÓN DE PATOLOGÍAS Y CUIDADOS</a:t>
          </a:r>
          <a:endParaRPr lang="es-CO" sz="1200" b="1" kern="1200" dirty="0"/>
        </a:p>
      </dsp:txBody>
      <dsp:txXfrm>
        <a:off x="2664260" y="1668219"/>
        <a:ext cx="1521369" cy="583143"/>
      </dsp:txXfrm>
    </dsp:sp>
    <dsp:sp modelId="{D9E60297-4C21-45A7-811D-1DB0CC2ADB86}">
      <dsp:nvSpPr>
        <dsp:cNvPr id="0" name=""/>
        <dsp:cNvSpPr/>
      </dsp:nvSpPr>
      <dsp:spPr>
        <a:xfrm>
          <a:off x="4504983" y="1959791"/>
          <a:ext cx="1752360" cy="1445330"/>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s-CO" sz="900" b="1" kern="1200"/>
            <a:t>Definición de Actividades Mínimas de los Profesionales de Salud </a:t>
          </a:r>
          <a:endParaRPr lang="es-CO" sz="900" b="1" kern="1200" dirty="0"/>
        </a:p>
        <a:p>
          <a:pPr marL="57150" lvl="1" indent="-57150" algn="l" defTabSz="400050">
            <a:lnSpc>
              <a:spcPct val="90000"/>
            </a:lnSpc>
            <a:spcBef>
              <a:spcPct val="0"/>
            </a:spcBef>
            <a:spcAft>
              <a:spcPct val="15000"/>
            </a:spcAft>
            <a:buChar char="••"/>
          </a:pPr>
          <a:r>
            <a:rPr lang="es-CO" sz="900" b="1" kern="1200"/>
            <a:t>Diseño de RIAS</a:t>
          </a:r>
          <a:endParaRPr lang="es-CO" sz="900" b="1" kern="1200" dirty="0"/>
        </a:p>
        <a:p>
          <a:pPr marL="57150" lvl="1" indent="-57150" algn="l" defTabSz="400050">
            <a:lnSpc>
              <a:spcPct val="90000"/>
            </a:lnSpc>
            <a:spcBef>
              <a:spcPct val="0"/>
            </a:spcBef>
            <a:spcAft>
              <a:spcPct val="15000"/>
            </a:spcAft>
            <a:buChar char="••"/>
          </a:pPr>
          <a:r>
            <a:rPr lang="es-CO" sz="900" b="1" kern="1200"/>
            <a:t>Concertación y Revisión</a:t>
          </a:r>
          <a:endParaRPr lang="es-CO" sz="900" b="1" kern="1200" dirty="0"/>
        </a:p>
        <a:p>
          <a:pPr marL="57150" lvl="1" indent="-57150" algn="l" defTabSz="400050">
            <a:lnSpc>
              <a:spcPct val="90000"/>
            </a:lnSpc>
            <a:spcBef>
              <a:spcPct val="0"/>
            </a:spcBef>
            <a:spcAft>
              <a:spcPct val="15000"/>
            </a:spcAft>
            <a:buChar char="••"/>
          </a:pPr>
          <a:r>
            <a:rPr lang="es-CO" sz="900" b="1" kern="1200"/>
            <a:t>Formación y Capacitación</a:t>
          </a:r>
          <a:endParaRPr lang="es-CO" sz="900" b="1" kern="1200" dirty="0"/>
        </a:p>
      </dsp:txBody>
      <dsp:txXfrm>
        <a:off x="4538244" y="1993052"/>
        <a:ext cx="1685838" cy="1069094"/>
      </dsp:txXfrm>
    </dsp:sp>
    <dsp:sp modelId="{FF3BCEF7-81C9-446A-9CF0-3BBD41D09B2D}">
      <dsp:nvSpPr>
        <dsp:cNvPr id="0" name=""/>
        <dsp:cNvSpPr/>
      </dsp:nvSpPr>
      <dsp:spPr>
        <a:xfrm>
          <a:off x="5486457" y="2292147"/>
          <a:ext cx="1950072" cy="1950072"/>
        </a:xfrm>
        <a:prstGeom prst="leftCircularArrow">
          <a:avLst>
            <a:gd name="adj1" fmla="val 3244"/>
            <a:gd name="adj2" fmla="val 400023"/>
            <a:gd name="adj3" fmla="val 2175534"/>
            <a:gd name="adj4" fmla="val 9024489"/>
            <a:gd name="adj5" fmla="val 3784"/>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DDAD051-ACF5-4257-A48B-4EF096665B6B}">
      <dsp:nvSpPr>
        <dsp:cNvPr id="0" name=""/>
        <dsp:cNvSpPr/>
      </dsp:nvSpPr>
      <dsp:spPr>
        <a:xfrm>
          <a:off x="4894396" y="3095408"/>
          <a:ext cx="1557653" cy="619427"/>
        </a:xfrm>
        <a:prstGeom prst="roundRect">
          <a:avLst>
            <a:gd name="adj" fmla="val 10000"/>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CO" sz="1200" b="1" kern="1200"/>
            <a:t>ATENCIÓN INTEGRAL</a:t>
          </a:r>
          <a:endParaRPr lang="es-CO" sz="1200" b="1" kern="1200" dirty="0"/>
        </a:p>
      </dsp:txBody>
      <dsp:txXfrm>
        <a:off x="4912538" y="3113550"/>
        <a:ext cx="1521369" cy="583143"/>
      </dsp:txXfrm>
    </dsp:sp>
    <dsp:sp modelId="{3A9E5E78-74EC-4F67-BEFA-199AEC2B6B00}">
      <dsp:nvSpPr>
        <dsp:cNvPr id="0" name=""/>
        <dsp:cNvSpPr/>
      </dsp:nvSpPr>
      <dsp:spPr>
        <a:xfrm>
          <a:off x="6753261" y="1959791"/>
          <a:ext cx="1752360" cy="1445330"/>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s-CO" sz="900" b="1" kern="1200"/>
            <a:t>Definición de Esquemas Terapéuticos</a:t>
          </a:r>
          <a:endParaRPr lang="es-CO" sz="900" b="1" kern="1200" dirty="0"/>
        </a:p>
        <a:p>
          <a:pPr marL="57150" lvl="1" indent="-57150" algn="l" defTabSz="400050">
            <a:lnSpc>
              <a:spcPct val="90000"/>
            </a:lnSpc>
            <a:spcBef>
              <a:spcPct val="0"/>
            </a:spcBef>
            <a:spcAft>
              <a:spcPct val="15000"/>
            </a:spcAft>
            <a:buChar char="••"/>
          </a:pPr>
          <a:r>
            <a:rPr lang="es-CO" sz="900" b="1" kern="1200"/>
            <a:t>Comités Definición de Tecnologías en Salud</a:t>
          </a:r>
          <a:endParaRPr lang="es-CO" sz="900" b="1" kern="1200" dirty="0"/>
        </a:p>
      </dsp:txBody>
      <dsp:txXfrm>
        <a:off x="6786522" y="2302765"/>
        <a:ext cx="1685838" cy="1069094"/>
      </dsp:txXfrm>
    </dsp:sp>
    <dsp:sp modelId="{C69AE0FE-D468-4D53-97BF-4ADF497B1343}">
      <dsp:nvSpPr>
        <dsp:cNvPr id="0" name=""/>
        <dsp:cNvSpPr/>
      </dsp:nvSpPr>
      <dsp:spPr>
        <a:xfrm>
          <a:off x="7720132" y="1066022"/>
          <a:ext cx="2173985" cy="2173985"/>
        </a:xfrm>
        <a:prstGeom prst="circularArrow">
          <a:avLst>
            <a:gd name="adj1" fmla="val 2910"/>
            <a:gd name="adj2" fmla="val 356009"/>
            <a:gd name="adj3" fmla="val 19468481"/>
            <a:gd name="adj4" fmla="val 12575511"/>
            <a:gd name="adj5" fmla="val 3395"/>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93590EC-6B3F-47B9-9FE3-A4299B25A5A8}">
      <dsp:nvSpPr>
        <dsp:cNvPr id="0" name=""/>
        <dsp:cNvSpPr/>
      </dsp:nvSpPr>
      <dsp:spPr>
        <a:xfrm>
          <a:off x="7142674" y="1650077"/>
          <a:ext cx="1557653" cy="619427"/>
        </a:xfrm>
        <a:prstGeom prst="roundRect">
          <a:avLst>
            <a:gd name="adj" fmla="val 10000"/>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CO" sz="1200" b="1" kern="1200"/>
            <a:t>GESTIÓN INTEGRAL DE TECNOLOGÍAS EN SALUD </a:t>
          </a:r>
          <a:endParaRPr lang="es-CO" sz="1200" b="1" kern="1200" dirty="0"/>
        </a:p>
      </dsp:txBody>
      <dsp:txXfrm>
        <a:off x="7160816" y="1668219"/>
        <a:ext cx="1521369" cy="583143"/>
      </dsp:txXfrm>
    </dsp:sp>
    <dsp:sp modelId="{DB817B07-5F1C-4F54-84A0-DE270B0EA994}">
      <dsp:nvSpPr>
        <dsp:cNvPr id="0" name=""/>
        <dsp:cNvSpPr/>
      </dsp:nvSpPr>
      <dsp:spPr>
        <a:xfrm>
          <a:off x="9001539" y="1959791"/>
          <a:ext cx="1752360" cy="1445330"/>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s-CO" sz="900" b="1" kern="1200"/>
            <a:t>Revisión de Comportamiento del Riesgo</a:t>
          </a:r>
          <a:endParaRPr lang="es-CO" sz="900" b="1" kern="1200" dirty="0"/>
        </a:p>
        <a:p>
          <a:pPr marL="57150" lvl="1" indent="-57150" algn="l" defTabSz="400050">
            <a:lnSpc>
              <a:spcPct val="90000"/>
            </a:lnSpc>
            <a:spcBef>
              <a:spcPct val="0"/>
            </a:spcBef>
            <a:spcAft>
              <a:spcPct val="15000"/>
            </a:spcAft>
            <a:buChar char="••"/>
          </a:pPr>
          <a:r>
            <a:rPr lang="es-CO" sz="900" b="1" kern="1200"/>
            <a:t>Monitoreo mediante indicadores ( Cobertura, Oportunidad, Resultados)</a:t>
          </a:r>
          <a:endParaRPr lang="es-CO" sz="900" b="1" kern="1200" dirty="0"/>
        </a:p>
        <a:p>
          <a:pPr marL="57150" lvl="1" indent="-57150" algn="l" defTabSz="400050">
            <a:lnSpc>
              <a:spcPct val="90000"/>
            </a:lnSpc>
            <a:spcBef>
              <a:spcPct val="0"/>
            </a:spcBef>
            <a:spcAft>
              <a:spcPct val="15000"/>
            </a:spcAft>
            <a:buChar char="••"/>
          </a:pPr>
          <a:r>
            <a:rPr lang="es-CO" sz="900" b="1" kern="1200"/>
            <a:t>Revisión de RIA </a:t>
          </a:r>
          <a:endParaRPr lang="es-CO" sz="900" b="1" kern="1200" dirty="0"/>
        </a:p>
      </dsp:txBody>
      <dsp:txXfrm>
        <a:off x="9034800" y="1993052"/>
        <a:ext cx="1685838" cy="1069094"/>
      </dsp:txXfrm>
    </dsp:sp>
    <dsp:sp modelId="{9080D8E4-BE49-4259-8D4D-2D80570A6728}">
      <dsp:nvSpPr>
        <dsp:cNvPr id="0" name=""/>
        <dsp:cNvSpPr/>
      </dsp:nvSpPr>
      <dsp:spPr>
        <a:xfrm>
          <a:off x="9390952" y="3095408"/>
          <a:ext cx="1557653" cy="619427"/>
        </a:xfrm>
        <a:prstGeom prst="roundRect">
          <a:avLst>
            <a:gd name="adj" fmla="val 10000"/>
          </a:avLst>
        </a:prstGeom>
        <a:solidFill>
          <a:schemeClr val="accent6">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CO" sz="1200" b="1" kern="1200"/>
            <a:t>SEGUIMIENTO CONTINUO</a:t>
          </a:r>
          <a:endParaRPr lang="es-CO" sz="1200" b="1" kern="1200" dirty="0"/>
        </a:p>
      </dsp:txBody>
      <dsp:txXfrm>
        <a:off x="9409094" y="3113550"/>
        <a:ext cx="1521369" cy="5831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D8299-9ADA-4011-9DA5-69BF1AD40152}">
      <dsp:nvSpPr>
        <dsp:cNvPr id="0" name=""/>
        <dsp:cNvSpPr/>
      </dsp:nvSpPr>
      <dsp:spPr>
        <a:xfrm>
          <a:off x="-5080880" y="-778375"/>
          <a:ext cx="6050796" cy="6050796"/>
        </a:xfrm>
        <a:prstGeom prst="blockArc">
          <a:avLst>
            <a:gd name="adj1" fmla="val 18900000"/>
            <a:gd name="adj2" fmla="val 2700000"/>
            <a:gd name="adj3" fmla="val 357"/>
          </a:avLst>
        </a:pr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73717A-FA62-43A4-B429-73D75F3DA91D}">
      <dsp:nvSpPr>
        <dsp:cNvPr id="0" name=""/>
        <dsp:cNvSpPr/>
      </dsp:nvSpPr>
      <dsp:spPr>
        <a:xfrm>
          <a:off x="424276" y="280787"/>
          <a:ext cx="8094223" cy="561935"/>
        </a:xfrm>
        <a:prstGeom prst="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46036" tIns="71120" rIns="71120" bIns="71120" numCol="1" spcCol="1270" anchor="ctr" anchorCtr="0">
          <a:noAutofit/>
        </a:bodyPr>
        <a:lstStyle/>
        <a:p>
          <a:pPr lvl="0" algn="l" defTabSz="1244600">
            <a:lnSpc>
              <a:spcPct val="90000"/>
            </a:lnSpc>
            <a:spcBef>
              <a:spcPct val="0"/>
            </a:spcBef>
            <a:spcAft>
              <a:spcPct val="35000"/>
            </a:spcAft>
          </a:pPr>
          <a:r>
            <a:rPr lang="es-CO" sz="2800" b="1" kern="1200" dirty="0"/>
            <a:t>Generalidades</a:t>
          </a:r>
        </a:p>
      </dsp:txBody>
      <dsp:txXfrm>
        <a:off x="424276" y="280787"/>
        <a:ext cx="8094223" cy="561935"/>
      </dsp:txXfrm>
    </dsp:sp>
    <dsp:sp modelId="{1933D102-A10E-4397-84C5-262C8DC9A809}">
      <dsp:nvSpPr>
        <dsp:cNvPr id="0" name=""/>
        <dsp:cNvSpPr/>
      </dsp:nvSpPr>
      <dsp:spPr>
        <a:xfrm>
          <a:off x="73067" y="210546"/>
          <a:ext cx="702419" cy="702419"/>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D8130C-3059-4F8A-A4E7-BBD825BC40D4}">
      <dsp:nvSpPr>
        <dsp:cNvPr id="0" name=""/>
        <dsp:cNvSpPr/>
      </dsp:nvSpPr>
      <dsp:spPr>
        <a:xfrm>
          <a:off x="826943" y="1123421"/>
          <a:ext cx="7691556" cy="561935"/>
        </a:xfrm>
        <a:prstGeom prst="rect">
          <a:avLst/>
        </a:prstGeom>
        <a:solidFill>
          <a:schemeClr val="accent3">
            <a:hueOff val="107142"/>
            <a:satOff val="-12023"/>
            <a:lumOff val="2059"/>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46036" tIns="71120" rIns="71120" bIns="71120" numCol="1" spcCol="1270" anchor="ctr" anchorCtr="0">
          <a:noAutofit/>
        </a:bodyPr>
        <a:lstStyle/>
        <a:p>
          <a:pPr lvl="0" algn="l" defTabSz="1244600">
            <a:lnSpc>
              <a:spcPct val="90000"/>
            </a:lnSpc>
            <a:spcBef>
              <a:spcPct val="0"/>
            </a:spcBef>
            <a:spcAft>
              <a:spcPct val="35000"/>
            </a:spcAft>
          </a:pPr>
          <a:r>
            <a:rPr lang="es-CO" sz="2800" b="1" kern="1200" dirty="0"/>
            <a:t>Descripción General de la RIA Genérica</a:t>
          </a:r>
        </a:p>
      </dsp:txBody>
      <dsp:txXfrm>
        <a:off x="826943" y="1123421"/>
        <a:ext cx="7691556" cy="561935"/>
      </dsp:txXfrm>
    </dsp:sp>
    <dsp:sp modelId="{B748D342-2B38-492C-AC15-072B64FE5B27}">
      <dsp:nvSpPr>
        <dsp:cNvPr id="0" name=""/>
        <dsp:cNvSpPr/>
      </dsp:nvSpPr>
      <dsp:spPr>
        <a:xfrm>
          <a:off x="475733" y="1053179"/>
          <a:ext cx="702419" cy="702419"/>
        </a:xfrm>
        <a:prstGeom prst="ellipse">
          <a:avLst/>
        </a:prstGeom>
        <a:solidFill>
          <a:schemeClr val="lt1">
            <a:hueOff val="0"/>
            <a:satOff val="0"/>
            <a:lumOff val="0"/>
            <a:alphaOff val="0"/>
          </a:schemeClr>
        </a:solidFill>
        <a:ln w="19050" cap="rnd" cmpd="sng" algn="ctr">
          <a:solidFill>
            <a:schemeClr val="accent3">
              <a:hueOff val="107142"/>
              <a:satOff val="-12023"/>
              <a:lumOff val="2059"/>
              <a:alphaOff val="0"/>
            </a:schemeClr>
          </a:solidFill>
          <a:prstDash val="solid"/>
        </a:ln>
        <a:effectLst/>
      </dsp:spPr>
      <dsp:style>
        <a:lnRef idx="2">
          <a:scrgbClr r="0" g="0" b="0"/>
        </a:lnRef>
        <a:fillRef idx="1">
          <a:scrgbClr r="0" g="0" b="0"/>
        </a:fillRef>
        <a:effectRef idx="0">
          <a:scrgbClr r="0" g="0" b="0"/>
        </a:effectRef>
        <a:fontRef idx="minor"/>
      </dsp:style>
    </dsp:sp>
    <dsp:sp modelId="{26292393-BAE4-4826-836D-263883A06A21}">
      <dsp:nvSpPr>
        <dsp:cNvPr id="0" name=""/>
        <dsp:cNvSpPr/>
      </dsp:nvSpPr>
      <dsp:spPr>
        <a:xfrm>
          <a:off x="950529" y="1966054"/>
          <a:ext cx="7567970" cy="561935"/>
        </a:xfrm>
        <a:prstGeom prst="rect">
          <a:avLst/>
        </a:prstGeom>
        <a:solidFill>
          <a:schemeClr val="accent3">
            <a:hueOff val="214284"/>
            <a:satOff val="-24046"/>
            <a:lumOff val="4118"/>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46036" tIns="71120" rIns="71120" bIns="71120" numCol="1" spcCol="1270" anchor="ctr" anchorCtr="0">
          <a:noAutofit/>
        </a:bodyPr>
        <a:lstStyle/>
        <a:p>
          <a:pPr lvl="0" algn="l" defTabSz="1244600">
            <a:lnSpc>
              <a:spcPct val="90000"/>
            </a:lnSpc>
            <a:spcBef>
              <a:spcPct val="0"/>
            </a:spcBef>
            <a:spcAft>
              <a:spcPct val="35000"/>
            </a:spcAft>
          </a:pPr>
          <a:r>
            <a:rPr lang="es-CO" sz="2800" b="1" kern="1200" dirty="0"/>
            <a:t> Actividades de Gestión y Monitoreo</a:t>
          </a:r>
        </a:p>
      </dsp:txBody>
      <dsp:txXfrm>
        <a:off x="950529" y="1966054"/>
        <a:ext cx="7567970" cy="561935"/>
      </dsp:txXfrm>
    </dsp:sp>
    <dsp:sp modelId="{9CE7C58A-AD38-455F-8634-8511B04332AA}">
      <dsp:nvSpPr>
        <dsp:cNvPr id="0" name=""/>
        <dsp:cNvSpPr/>
      </dsp:nvSpPr>
      <dsp:spPr>
        <a:xfrm>
          <a:off x="599320" y="1895812"/>
          <a:ext cx="702419" cy="702419"/>
        </a:xfrm>
        <a:prstGeom prst="ellipse">
          <a:avLst/>
        </a:prstGeom>
        <a:solidFill>
          <a:schemeClr val="lt1">
            <a:hueOff val="0"/>
            <a:satOff val="0"/>
            <a:lumOff val="0"/>
            <a:alphaOff val="0"/>
          </a:schemeClr>
        </a:solidFill>
        <a:ln w="19050" cap="rnd" cmpd="sng" algn="ctr">
          <a:solidFill>
            <a:schemeClr val="accent3">
              <a:hueOff val="214284"/>
              <a:satOff val="-24046"/>
              <a:lumOff val="4118"/>
              <a:alphaOff val="0"/>
            </a:schemeClr>
          </a:solidFill>
          <a:prstDash val="solid"/>
        </a:ln>
        <a:effectLst/>
      </dsp:spPr>
      <dsp:style>
        <a:lnRef idx="2">
          <a:scrgbClr r="0" g="0" b="0"/>
        </a:lnRef>
        <a:fillRef idx="1">
          <a:scrgbClr r="0" g="0" b="0"/>
        </a:fillRef>
        <a:effectRef idx="0">
          <a:scrgbClr r="0" g="0" b="0"/>
        </a:effectRef>
        <a:fontRef idx="minor"/>
      </dsp:style>
    </dsp:sp>
    <dsp:sp modelId="{CBD82DBD-0E94-40A2-B9D0-6297D2E70A50}">
      <dsp:nvSpPr>
        <dsp:cNvPr id="0" name=""/>
        <dsp:cNvSpPr/>
      </dsp:nvSpPr>
      <dsp:spPr>
        <a:xfrm>
          <a:off x="826943" y="2808688"/>
          <a:ext cx="7691556" cy="561935"/>
        </a:xfrm>
        <a:prstGeom prst="rect">
          <a:avLst/>
        </a:prstGeom>
        <a:solidFill>
          <a:schemeClr val="accent3">
            <a:hueOff val="321426"/>
            <a:satOff val="-36069"/>
            <a:lumOff val="617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46036" tIns="71120" rIns="71120" bIns="71120" numCol="1" spcCol="1270" anchor="ctr" anchorCtr="0">
          <a:noAutofit/>
        </a:bodyPr>
        <a:lstStyle/>
        <a:p>
          <a:pPr lvl="0" algn="l" defTabSz="1244600">
            <a:lnSpc>
              <a:spcPct val="90000"/>
            </a:lnSpc>
            <a:spcBef>
              <a:spcPct val="0"/>
            </a:spcBef>
            <a:spcAft>
              <a:spcPct val="35000"/>
            </a:spcAft>
          </a:pPr>
          <a:r>
            <a:rPr lang="es-CO" sz="2800" b="1" kern="1200" dirty="0"/>
            <a:t>Hitos Generales o Indicadores</a:t>
          </a:r>
          <a:r>
            <a:rPr lang="es-CO" sz="2800" kern="1200" dirty="0"/>
            <a:t> </a:t>
          </a:r>
        </a:p>
      </dsp:txBody>
      <dsp:txXfrm>
        <a:off x="826943" y="2808688"/>
        <a:ext cx="7691556" cy="561935"/>
      </dsp:txXfrm>
    </dsp:sp>
    <dsp:sp modelId="{98FB88BB-CE96-4725-920C-77948CFFAD92}">
      <dsp:nvSpPr>
        <dsp:cNvPr id="0" name=""/>
        <dsp:cNvSpPr/>
      </dsp:nvSpPr>
      <dsp:spPr>
        <a:xfrm>
          <a:off x="475733" y="2738446"/>
          <a:ext cx="702419" cy="702419"/>
        </a:xfrm>
        <a:prstGeom prst="ellipse">
          <a:avLst/>
        </a:prstGeom>
        <a:solidFill>
          <a:schemeClr val="lt1">
            <a:hueOff val="0"/>
            <a:satOff val="0"/>
            <a:lumOff val="0"/>
            <a:alphaOff val="0"/>
          </a:schemeClr>
        </a:solidFill>
        <a:ln w="19050" cap="rnd" cmpd="sng" algn="ctr">
          <a:solidFill>
            <a:schemeClr val="accent3">
              <a:hueOff val="321426"/>
              <a:satOff val="-36069"/>
              <a:lumOff val="6177"/>
              <a:alphaOff val="0"/>
            </a:schemeClr>
          </a:solidFill>
          <a:prstDash val="solid"/>
        </a:ln>
        <a:effectLst/>
      </dsp:spPr>
      <dsp:style>
        <a:lnRef idx="2">
          <a:scrgbClr r="0" g="0" b="0"/>
        </a:lnRef>
        <a:fillRef idx="1">
          <a:scrgbClr r="0" g="0" b="0"/>
        </a:fillRef>
        <a:effectRef idx="0">
          <a:scrgbClr r="0" g="0" b="0"/>
        </a:effectRef>
        <a:fontRef idx="minor"/>
      </dsp:style>
    </dsp:sp>
    <dsp:sp modelId="{5CF79349-C5E0-4B32-A106-FB31B3266D06}">
      <dsp:nvSpPr>
        <dsp:cNvPr id="0" name=""/>
        <dsp:cNvSpPr/>
      </dsp:nvSpPr>
      <dsp:spPr>
        <a:xfrm>
          <a:off x="424276" y="3651321"/>
          <a:ext cx="8094223" cy="561935"/>
        </a:xfrm>
        <a:prstGeom prst="rect">
          <a:avLst/>
        </a:prstGeom>
        <a:solidFill>
          <a:schemeClr val="accent3">
            <a:hueOff val="428568"/>
            <a:satOff val="-48092"/>
            <a:lumOff val="8236"/>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46036" tIns="71120" rIns="71120" bIns="71120" numCol="1" spcCol="1270" anchor="ctr" anchorCtr="0">
          <a:noAutofit/>
        </a:bodyPr>
        <a:lstStyle/>
        <a:p>
          <a:pPr lvl="0" algn="l" defTabSz="1244600">
            <a:lnSpc>
              <a:spcPct val="90000"/>
            </a:lnSpc>
            <a:spcBef>
              <a:spcPct val="0"/>
            </a:spcBef>
            <a:spcAft>
              <a:spcPct val="35000"/>
            </a:spcAft>
          </a:pPr>
          <a:r>
            <a:rPr lang="es-CO" sz="2800" b="1" kern="1200" dirty="0"/>
            <a:t>Flujo de Atención </a:t>
          </a:r>
        </a:p>
      </dsp:txBody>
      <dsp:txXfrm>
        <a:off x="424276" y="3651321"/>
        <a:ext cx="8094223" cy="561935"/>
      </dsp:txXfrm>
    </dsp:sp>
    <dsp:sp modelId="{7FF22B4D-F7E0-4B33-B3BC-698B3D4A0CCE}">
      <dsp:nvSpPr>
        <dsp:cNvPr id="0" name=""/>
        <dsp:cNvSpPr/>
      </dsp:nvSpPr>
      <dsp:spPr>
        <a:xfrm>
          <a:off x="73067" y="3581079"/>
          <a:ext cx="702419" cy="702419"/>
        </a:xfrm>
        <a:prstGeom prst="ellipse">
          <a:avLst/>
        </a:prstGeom>
        <a:solidFill>
          <a:schemeClr val="lt1">
            <a:hueOff val="0"/>
            <a:satOff val="0"/>
            <a:lumOff val="0"/>
            <a:alphaOff val="0"/>
          </a:schemeClr>
        </a:solidFill>
        <a:ln w="19050" cap="rnd" cmpd="sng" algn="ctr">
          <a:solidFill>
            <a:schemeClr val="accent3">
              <a:hueOff val="428568"/>
              <a:satOff val="-48092"/>
              <a:lumOff val="823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AD80E-846B-4609-BC14-D2A332033812}">
      <dsp:nvSpPr>
        <dsp:cNvPr id="0" name=""/>
        <dsp:cNvSpPr/>
      </dsp:nvSpPr>
      <dsp:spPr>
        <a:xfrm rot="5400000">
          <a:off x="327234" y="1978482"/>
          <a:ext cx="982114" cy="1634217"/>
        </a:xfrm>
        <a:prstGeom prst="corner">
          <a:avLst>
            <a:gd name="adj1" fmla="val 16120"/>
            <a:gd name="adj2" fmla="val 1611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FF750FD-6175-431E-B4CC-FF391597A2EE}">
      <dsp:nvSpPr>
        <dsp:cNvPr id="0" name=""/>
        <dsp:cNvSpPr/>
      </dsp:nvSpPr>
      <dsp:spPr>
        <a:xfrm>
          <a:off x="163295" y="2466761"/>
          <a:ext cx="1475380" cy="129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CO" sz="1300" b="1" kern="1200"/>
            <a:t>OBJETIVO</a:t>
          </a:r>
          <a:endParaRPr lang="es-CO" sz="1300" b="1" kern="1200" dirty="0"/>
        </a:p>
      </dsp:txBody>
      <dsp:txXfrm>
        <a:off x="163295" y="2466761"/>
        <a:ext cx="1475380" cy="1293257"/>
      </dsp:txXfrm>
    </dsp:sp>
    <dsp:sp modelId="{5C88EB4E-E47F-4C4D-B3FC-BD8BB6568CF3}">
      <dsp:nvSpPr>
        <dsp:cNvPr id="0" name=""/>
        <dsp:cNvSpPr/>
      </dsp:nvSpPr>
      <dsp:spPr>
        <a:xfrm>
          <a:off x="1360302" y="1858169"/>
          <a:ext cx="278373" cy="278373"/>
        </a:xfrm>
        <a:prstGeom prst="triangle">
          <a:avLst>
            <a:gd name="adj" fmla="val 100000"/>
          </a:avLst>
        </a:prstGeom>
        <a:solidFill>
          <a:schemeClr val="accent3">
            <a:hueOff val="42857"/>
            <a:satOff val="-4809"/>
            <a:lumOff val="824"/>
            <a:alphaOff val="0"/>
          </a:schemeClr>
        </a:solidFill>
        <a:ln w="19050" cap="rnd" cmpd="sng" algn="ctr">
          <a:solidFill>
            <a:schemeClr val="accent3">
              <a:hueOff val="42857"/>
              <a:satOff val="-4809"/>
              <a:lumOff val="82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FF9A5E9-B59B-47C5-8565-18C7C71B41CF}">
      <dsp:nvSpPr>
        <dsp:cNvPr id="0" name=""/>
        <dsp:cNvSpPr/>
      </dsp:nvSpPr>
      <dsp:spPr>
        <a:xfrm rot="5400000">
          <a:off x="2133388" y="1531547"/>
          <a:ext cx="982114" cy="1634217"/>
        </a:xfrm>
        <a:prstGeom prst="corner">
          <a:avLst>
            <a:gd name="adj1" fmla="val 16120"/>
            <a:gd name="adj2" fmla="val 16110"/>
          </a:avLst>
        </a:prstGeom>
        <a:solidFill>
          <a:schemeClr val="accent3">
            <a:hueOff val="85714"/>
            <a:satOff val="-9618"/>
            <a:lumOff val="1647"/>
            <a:alphaOff val="0"/>
          </a:schemeClr>
        </a:solidFill>
        <a:ln w="19050" cap="rnd" cmpd="sng" algn="ctr">
          <a:solidFill>
            <a:schemeClr val="accent3">
              <a:hueOff val="85714"/>
              <a:satOff val="-9618"/>
              <a:lumOff val="164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10C293A-95AB-4135-8D4B-5A2F6A751DD7}">
      <dsp:nvSpPr>
        <dsp:cNvPr id="0" name=""/>
        <dsp:cNvSpPr/>
      </dsp:nvSpPr>
      <dsp:spPr>
        <a:xfrm>
          <a:off x="1969449" y="2019826"/>
          <a:ext cx="1475380" cy="129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CO" sz="1300" b="1" kern="1200"/>
            <a:t>ALCANCE Y POBLACIÓN OBJETO</a:t>
          </a:r>
          <a:endParaRPr lang="es-CO" sz="1300" b="1" kern="1200" dirty="0"/>
        </a:p>
      </dsp:txBody>
      <dsp:txXfrm>
        <a:off x="1969449" y="2019826"/>
        <a:ext cx="1475380" cy="1293257"/>
      </dsp:txXfrm>
    </dsp:sp>
    <dsp:sp modelId="{26C7526F-A673-4CBA-8231-A707FFACC607}">
      <dsp:nvSpPr>
        <dsp:cNvPr id="0" name=""/>
        <dsp:cNvSpPr/>
      </dsp:nvSpPr>
      <dsp:spPr>
        <a:xfrm>
          <a:off x="3166455" y="1411234"/>
          <a:ext cx="278373" cy="278373"/>
        </a:xfrm>
        <a:prstGeom prst="triangle">
          <a:avLst>
            <a:gd name="adj" fmla="val 100000"/>
          </a:avLst>
        </a:prstGeom>
        <a:solidFill>
          <a:schemeClr val="accent3">
            <a:hueOff val="128571"/>
            <a:satOff val="-14428"/>
            <a:lumOff val="2471"/>
            <a:alphaOff val="0"/>
          </a:schemeClr>
        </a:solidFill>
        <a:ln w="19050" cap="rnd" cmpd="sng" algn="ctr">
          <a:solidFill>
            <a:schemeClr val="accent3">
              <a:hueOff val="128571"/>
              <a:satOff val="-14428"/>
              <a:lumOff val="2471"/>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723E67B-7D16-4FBF-ADA9-7D0B46FC738D}">
      <dsp:nvSpPr>
        <dsp:cNvPr id="0" name=""/>
        <dsp:cNvSpPr/>
      </dsp:nvSpPr>
      <dsp:spPr>
        <a:xfrm rot="5400000">
          <a:off x="3939542" y="1084613"/>
          <a:ext cx="982114" cy="1634217"/>
        </a:xfrm>
        <a:prstGeom prst="corner">
          <a:avLst>
            <a:gd name="adj1" fmla="val 16120"/>
            <a:gd name="adj2" fmla="val 16110"/>
          </a:avLst>
        </a:prstGeom>
        <a:solidFill>
          <a:schemeClr val="accent3">
            <a:hueOff val="171427"/>
            <a:satOff val="-19237"/>
            <a:lumOff val="3294"/>
            <a:alphaOff val="0"/>
          </a:schemeClr>
        </a:solidFill>
        <a:ln w="19050" cap="rnd" cmpd="sng" algn="ctr">
          <a:solidFill>
            <a:schemeClr val="accent3">
              <a:hueOff val="171427"/>
              <a:satOff val="-19237"/>
              <a:lumOff val="329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D0C72C9-DEB1-4199-B459-F2F67DDBECB7}">
      <dsp:nvSpPr>
        <dsp:cNvPr id="0" name=""/>
        <dsp:cNvSpPr/>
      </dsp:nvSpPr>
      <dsp:spPr>
        <a:xfrm>
          <a:off x="3775602" y="1572891"/>
          <a:ext cx="1475380" cy="129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CO" sz="1300" b="1" kern="1200"/>
            <a:t>CRITERIOS DE INCLUSIÓN A LA COHORTE</a:t>
          </a:r>
          <a:endParaRPr lang="es-CO" sz="1300" b="1" kern="1200" dirty="0"/>
        </a:p>
      </dsp:txBody>
      <dsp:txXfrm>
        <a:off x="3775602" y="1572891"/>
        <a:ext cx="1475380" cy="1293257"/>
      </dsp:txXfrm>
    </dsp:sp>
    <dsp:sp modelId="{E7FFF3F3-34A6-417A-B742-40F9273F7AF7}">
      <dsp:nvSpPr>
        <dsp:cNvPr id="0" name=""/>
        <dsp:cNvSpPr/>
      </dsp:nvSpPr>
      <dsp:spPr>
        <a:xfrm>
          <a:off x="4972609" y="964300"/>
          <a:ext cx="278373" cy="278373"/>
        </a:xfrm>
        <a:prstGeom prst="triangle">
          <a:avLst>
            <a:gd name="adj" fmla="val 100000"/>
          </a:avLst>
        </a:prstGeom>
        <a:solidFill>
          <a:schemeClr val="accent3">
            <a:hueOff val="214284"/>
            <a:satOff val="-24046"/>
            <a:lumOff val="4118"/>
            <a:alphaOff val="0"/>
          </a:schemeClr>
        </a:solidFill>
        <a:ln w="19050" cap="rnd" cmpd="sng" algn="ctr">
          <a:solidFill>
            <a:schemeClr val="accent3">
              <a:hueOff val="214284"/>
              <a:satOff val="-24046"/>
              <a:lumOff val="411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4E10D98-0EB1-4191-80D6-9E463094DB72}">
      <dsp:nvSpPr>
        <dsp:cNvPr id="0" name=""/>
        <dsp:cNvSpPr/>
      </dsp:nvSpPr>
      <dsp:spPr>
        <a:xfrm rot="5400000">
          <a:off x="5745695" y="637678"/>
          <a:ext cx="982114" cy="1634217"/>
        </a:xfrm>
        <a:prstGeom prst="corner">
          <a:avLst>
            <a:gd name="adj1" fmla="val 16120"/>
            <a:gd name="adj2" fmla="val 16110"/>
          </a:avLst>
        </a:prstGeom>
        <a:solidFill>
          <a:schemeClr val="accent3">
            <a:hueOff val="257141"/>
            <a:satOff val="-28855"/>
            <a:lumOff val="4942"/>
            <a:alphaOff val="0"/>
          </a:schemeClr>
        </a:solidFill>
        <a:ln w="19050" cap="rnd" cmpd="sng" algn="ctr">
          <a:solidFill>
            <a:schemeClr val="accent3">
              <a:hueOff val="257141"/>
              <a:satOff val="-28855"/>
              <a:lumOff val="494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49440FA-C959-4659-A4C4-174A7F55D8E6}">
      <dsp:nvSpPr>
        <dsp:cNvPr id="0" name=""/>
        <dsp:cNvSpPr/>
      </dsp:nvSpPr>
      <dsp:spPr>
        <a:xfrm>
          <a:off x="5581756" y="1125957"/>
          <a:ext cx="1475380" cy="129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CO" sz="1300" b="1" kern="1200"/>
            <a:t>CATERGORIZACIÓN DEL RIESGO</a:t>
          </a:r>
          <a:endParaRPr lang="es-CO" sz="1300" b="1" kern="1200" dirty="0"/>
        </a:p>
      </dsp:txBody>
      <dsp:txXfrm>
        <a:off x="5581756" y="1125957"/>
        <a:ext cx="1475380" cy="1293257"/>
      </dsp:txXfrm>
    </dsp:sp>
    <dsp:sp modelId="{0BB7C07D-2D09-4476-9165-7DE5625B204D}">
      <dsp:nvSpPr>
        <dsp:cNvPr id="0" name=""/>
        <dsp:cNvSpPr/>
      </dsp:nvSpPr>
      <dsp:spPr>
        <a:xfrm>
          <a:off x="6778763" y="517365"/>
          <a:ext cx="278373" cy="278373"/>
        </a:xfrm>
        <a:prstGeom prst="triangle">
          <a:avLst>
            <a:gd name="adj" fmla="val 100000"/>
          </a:avLst>
        </a:prstGeom>
        <a:solidFill>
          <a:schemeClr val="accent3">
            <a:hueOff val="299998"/>
            <a:satOff val="-33664"/>
            <a:lumOff val="5765"/>
            <a:alphaOff val="0"/>
          </a:schemeClr>
        </a:solidFill>
        <a:ln w="19050" cap="rnd" cmpd="sng" algn="ctr">
          <a:solidFill>
            <a:schemeClr val="accent3">
              <a:hueOff val="299998"/>
              <a:satOff val="-33664"/>
              <a:lumOff val="576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5E30E44-DAE1-412F-8223-EED1976336DF}">
      <dsp:nvSpPr>
        <dsp:cNvPr id="0" name=""/>
        <dsp:cNvSpPr/>
      </dsp:nvSpPr>
      <dsp:spPr>
        <a:xfrm rot="5400000">
          <a:off x="7551849" y="190744"/>
          <a:ext cx="982114" cy="1634217"/>
        </a:xfrm>
        <a:prstGeom prst="corner">
          <a:avLst>
            <a:gd name="adj1" fmla="val 16120"/>
            <a:gd name="adj2" fmla="val 16110"/>
          </a:avLst>
        </a:prstGeom>
        <a:solidFill>
          <a:schemeClr val="accent3">
            <a:hueOff val="342855"/>
            <a:satOff val="-38474"/>
            <a:lumOff val="6589"/>
            <a:alphaOff val="0"/>
          </a:schemeClr>
        </a:solidFill>
        <a:ln w="19050" cap="rnd" cmpd="sng" algn="ctr">
          <a:solidFill>
            <a:schemeClr val="accent3">
              <a:hueOff val="342855"/>
              <a:satOff val="-38474"/>
              <a:lumOff val="658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3473EC5-F0DB-4EED-B7BF-741512DA4887}">
      <dsp:nvSpPr>
        <dsp:cNvPr id="0" name=""/>
        <dsp:cNvSpPr/>
      </dsp:nvSpPr>
      <dsp:spPr>
        <a:xfrm>
          <a:off x="7387910" y="679022"/>
          <a:ext cx="1475380" cy="129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CO" sz="1300" b="1" kern="1200"/>
            <a:t>DEFINICIÓN DE ATRIBUTOS DE CALIDAD </a:t>
          </a:r>
          <a:endParaRPr lang="es-CO" sz="1300" b="1" kern="1200" dirty="0"/>
        </a:p>
      </dsp:txBody>
      <dsp:txXfrm>
        <a:off x="7387910" y="679022"/>
        <a:ext cx="1475380" cy="1293257"/>
      </dsp:txXfrm>
    </dsp:sp>
    <dsp:sp modelId="{EA94B99E-5AA7-447A-9E19-72591909AC37}">
      <dsp:nvSpPr>
        <dsp:cNvPr id="0" name=""/>
        <dsp:cNvSpPr/>
      </dsp:nvSpPr>
      <dsp:spPr>
        <a:xfrm>
          <a:off x="8584917" y="70431"/>
          <a:ext cx="278373" cy="278373"/>
        </a:xfrm>
        <a:prstGeom prst="triangle">
          <a:avLst>
            <a:gd name="adj" fmla="val 100000"/>
          </a:avLst>
        </a:prstGeom>
        <a:solidFill>
          <a:schemeClr val="accent3">
            <a:hueOff val="385712"/>
            <a:satOff val="-43283"/>
            <a:lumOff val="7412"/>
            <a:alphaOff val="0"/>
          </a:schemeClr>
        </a:solidFill>
        <a:ln w="19050" cap="rnd" cmpd="sng" algn="ctr">
          <a:solidFill>
            <a:schemeClr val="accent3">
              <a:hueOff val="385712"/>
              <a:satOff val="-43283"/>
              <a:lumOff val="741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FC76D0A-0994-48D4-8F54-0FD2FF0174E3}">
      <dsp:nvSpPr>
        <dsp:cNvPr id="0" name=""/>
        <dsp:cNvSpPr/>
      </dsp:nvSpPr>
      <dsp:spPr>
        <a:xfrm rot="5400000">
          <a:off x="9358003" y="-256190"/>
          <a:ext cx="982114" cy="1634217"/>
        </a:xfrm>
        <a:prstGeom prst="corner">
          <a:avLst>
            <a:gd name="adj1" fmla="val 16120"/>
            <a:gd name="adj2" fmla="val 16110"/>
          </a:avLst>
        </a:prstGeom>
        <a:solidFill>
          <a:schemeClr val="accent3">
            <a:hueOff val="428568"/>
            <a:satOff val="-48092"/>
            <a:lumOff val="8236"/>
            <a:alphaOff val="0"/>
          </a:schemeClr>
        </a:solidFill>
        <a:ln w="19050" cap="rnd" cmpd="sng" algn="ctr">
          <a:solidFill>
            <a:schemeClr val="accent3">
              <a:hueOff val="428568"/>
              <a:satOff val="-48092"/>
              <a:lumOff val="8236"/>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EC46C02-7F19-4C63-9B3A-8788572B422A}">
      <dsp:nvSpPr>
        <dsp:cNvPr id="0" name=""/>
        <dsp:cNvSpPr/>
      </dsp:nvSpPr>
      <dsp:spPr>
        <a:xfrm>
          <a:off x="9194064" y="232088"/>
          <a:ext cx="1475380" cy="129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CO" sz="1300" b="1" kern="1200"/>
            <a:t>NORMATIVIDAD</a:t>
          </a:r>
          <a:endParaRPr lang="es-CO" sz="1300" b="1" kern="1200" dirty="0"/>
        </a:p>
      </dsp:txBody>
      <dsp:txXfrm>
        <a:off x="9194064" y="232088"/>
        <a:ext cx="1475380" cy="12932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2A647-4251-4353-A434-5392B73A29B9}">
      <dsp:nvSpPr>
        <dsp:cNvPr id="0" name=""/>
        <dsp:cNvSpPr/>
      </dsp:nvSpPr>
      <dsp:spPr>
        <a:xfrm>
          <a:off x="0" y="171212"/>
          <a:ext cx="10132453" cy="1022175"/>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6391" tIns="187452" rIns="786391" bIns="113792" numCol="1" spcCol="1270" anchor="t" anchorCtr="0">
          <a:noAutofit/>
        </a:bodyPr>
        <a:lstStyle/>
        <a:p>
          <a:pPr marL="171450" lvl="1" indent="-171450" algn="l" defTabSz="711200">
            <a:lnSpc>
              <a:spcPct val="90000"/>
            </a:lnSpc>
            <a:spcBef>
              <a:spcPct val="0"/>
            </a:spcBef>
            <a:spcAft>
              <a:spcPct val="15000"/>
            </a:spcAft>
            <a:buChar char="••"/>
          </a:pPr>
          <a:r>
            <a:rPr lang="es-ES" sz="1600" b="1" kern="1200" dirty="0">
              <a:solidFill>
                <a:srgbClr val="002060"/>
              </a:solidFill>
            </a:rPr>
            <a:t>Brindar orientación a los actores del sistema para brindar atención integral en salud a los pacientes con HPN mediante acciones orientadas a la prevención, protección, tratamiento oportuno y rehabilitación de los pacientes. </a:t>
          </a:r>
          <a:endParaRPr lang="es-CO" sz="1600" b="1" kern="1200" dirty="0">
            <a:solidFill>
              <a:srgbClr val="002060"/>
            </a:solidFill>
          </a:endParaRPr>
        </a:p>
      </dsp:txBody>
      <dsp:txXfrm>
        <a:off x="0" y="171212"/>
        <a:ext cx="10132453" cy="1022175"/>
      </dsp:txXfrm>
    </dsp:sp>
    <dsp:sp modelId="{43128E10-8860-4BD4-98DD-948DE30F0AAD}">
      <dsp:nvSpPr>
        <dsp:cNvPr id="0" name=""/>
        <dsp:cNvSpPr/>
      </dsp:nvSpPr>
      <dsp:spPr>
        <a:xfrm>
          <a:off x="506622" y="8852"/>
          <a:ext cx="7092717" cy="324720"/>
        </a:xfrm>
        <a:prstGeom prst="round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8088" tIns="0" rIns="268088" bIns="0" numCol="1" spcCol="1270" anchor="ctr" anchorCtr="0">
          <a:noAutofit/>
        </a:bodyPr>
        <a:lstStyle/>
        <a:p>
          <a:pPr lvl="0" algn="l" defTabSz="622300">
            <a:lnSpc>
              <a:spcPct val="90000"/>
            </a:lnSpc>
            <a:spcBef>
              <a:spcPct val="0"/>
            </a:spcBef>
            <a:spcAft>
              <a:spcPct val="35000"/>
            </a:spcAft>
          </a:pPr>
          <a:r>
            <a:rPr lang="es-CO" sz="1400" b="1" kern="1200" dirty="0">
              <a:latin typeface="+mn-lt"/>
            </a:rPr>
            <a:t>OBJETIVO</a:t>
          </a:r>
          <a:r>
            <a:rPr lang="es-CO" sz="2400" b="1" kern="1200" dirty="0"/>
            <a:t> </a:t>
          </a:r>
        </a:p>
      </dsp:txBody>
      <dsp:txXfrm>
        <a:off x="522474" y="24704"/>
        <a:ext cx="7061013" cy="293016"/>
      </dsp:txXfrm>
    </dsp:sp>
    <dsp:sp modelId="{B03FEEA2-2A5C-4769-AC61-4A768E66BD85}">
      <dsp:nvSpPr>
        <dsp:cNvPr id="0" name=""/>
        <dsp:cNvSpPr/>
      </dsp:nvSpPr>
      <dsp:spPr>
        <a:xfrm>
          <a:off x="0" y="1415147"/>
          <a:ext cx="10132453" cy="1789914"/>
        </a:xfrm>
        <a:prstGeom prst="rect">
          <a:avLst/>
        </a:prstGeom>
        <a:solidFill>
          <a:schemeClr val="lt1">
            <a:alpha val="90000"/>
            <a:hueOff val="0"/>
            <a:satOff val="0"/>
            <a:lumOff val="0"/>
            <a:alphaOff val="0"/>
          </a:schemeClr>
        </a:solidFill>
        <a:ln w="19050" cap="rnd" cmpd="sng" algn="ctr">
          <a:solidFill>
            <a:schemeClr val="accent3">
              <a:hueOff val="214284"/>
              <a:satOff val="-24046"/>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6391" tIns="187452" rIns="786391" bIns="113792" numCol="1" spcCol="1270" anchor="t" anchorCtr="0">
          <a:noAutofit/>
        </a:bodyPr>
        <a:lstStyle/>
        <a:p>
          <a:pPr marL="228600" lvl="1" indent="-228600" algn="l" defTabSz="889000">
            <a:lnSpc>
              <a:spcPct val="90000"/>
            </a:lnSpc>
            <a:spcBef>
              <a:spcPct val="0"/>
            </a:spcBef>
            <a:spcAft>
              <a:spcPct val="15000"/>
            </a:spcAft>
            <a:buChar char="••"/>
          </a:pPr>
          <a:r>
            <a:rPr lang="es-ES" sz="1600" b="1" kern="1200" dirty="0">
              <a:solidFill>
                <a:srgbClr val="002060"/>
              </a:solidFill>
            </a:rPr>
            <a:t>El proceso de atención de manera general abarca: </a:t>
          </a:r>
          <a:endParaRPr lang="es-CO" sz="1600" b="1" kern="1200" dirty="0">
            <a:solidFill>
              <a:srgbClr val="002060"/>
            </a:solidFill>
            <a:latin typeface="Calibri" panose="020F0502020204030204"/>
            <a:ea typeface="+mn-ea"/>
            <a:cs typeface="+mn-cs"/>
          </a:endParaRPr>
        </a:p>
        <a:p>
          <a:pPr marL="228600" lvl="1" indent="-228600" algn="l" defTabSz="889000">
            <a:lnSpc>
              <a:spcPct val="90000"/>
            </a:lnSpc>
            <a:spcBef>
              <a:spcPct val="0"/>
            </a:spcBef>
            <a:spcAft>
              <a:spcPct val="15000"/>
            </a:spcAft>
            <a:buChar char="••"/>
          </a:pPr>
          <a:r>
            <a:rPr lang="es-ES" sz="1600" b="1" kern="1200" dirty="0">
              <a:solidFill>
                <a:srgbClr val="002060"/>
              </a:solidFill>
            </a:rPr>
            <a:t>1. Las actividades generales a realizar en Atención Primaria, identificación, prevención y notificación para HPN.</a:t>
          </a:r>
          <a:endParaRPr lang="es-CO" sz="1600" b="1" kern="1200" dirty="0">
            <a:solidFill>
              <a:srgbClr val="002060"/>
            </a:solidFill>
          </a:endParaRPr>
        </a:p>
        <a:p>
          <a:pPr marL="228600" lvl="1" indent="-228600" algn="l" defTabSz="889000">
            <a:lnSpc>
              <a:spcPct val="90000"/>
            </a:lnSpc>
            <a:spcBef>
              <a:spcPct val="0"/>
            </a:spcBef>
            <a:spcAft>
              <a:spcPct val="15000"/>
            </a:spcAft>
            <a:buChar char="••"/>
          </a:pPr>
          <a:r>
            <a:rPr lang="es-ES" sz="1600" b="1" kern="1200" dirty="0">
              <a:solidFill>
                <a:srgbClr val="002060"/>
              </a:solidFill>
            </a:rPr>
            <a:t>2. El diagnóstico, valoración individual del riesgo y el tratamiento farmacológico y no farmacológico.</a:t>
          </a:r>
          <a:endParaRPr lang="es-CO" sz="1600" b="1" kern="1200" dirty="0">
            <a:solidFill>
              <a:srgbClr val="002060"/>
            </a:solidFill>
          </a:endParaRPr>
        </a:p>
        <a:p>
          <a:pPr marL="228600" lvl="1" indent="-228600" algn="l" defTabSz="889000">
            <a:lnSpc>
              <a:spcPct val="90000"/>
            </a:lnSpc>
            <a:spcBef>
              <a:spcPct val="0"/>
            </a:spcBef>
            <a:spcAft>
              <a:spcPct val="15000"/>
            </a:spcAft>
            <a:buChar char="••"/>
          </a:pPr>
          <a:r>
            <a:rPr lang="es-ES" sz="1600" b="1" kern="1200" dirty="0">
              <a:solidFill>
                <a:srgbClr val="002060"/>
              </a:solidFill>
            </a:rPr>
            <a:t>3. La atención de complicaciones agudas derivadas de las enfermedades raras.</a:t>
          </a:r>
          <a:endParaRPr lang="es-CO" sz="1600" b="1" kern="1200" dirty="0">
            <a:solidFill>
              <a:srgbClr val="002060"/>
            </a:solidFill>
          </a:endParaRPr>
        </a:p>
      </dsp:txBody>
      <dsp:txXfrm>
        <a:off x="0" y="1415147"/>
        <a:ext cx="10132453" cy="1789914"/>
      </dsp:txXfrm>
    </dsp:sp>
    <dsp:sp modelId="{1F65E212-5069-4AC9-BC2A-4DB6FBDF754D}">
      <dsp:nvSpPr>
        <dsp:cNvPr id="0" name=""/>
        <dsp:cNvSpPr/>
      </dsp:nvSpPr>
      <dsp:spPr>
        <a:xfrm>
          <a:off x="506622" y="1252787"/>
          <a:ext cx="7092717" cy="324720"/>
        </a:xfrm>
        <a:prstGeom prst="roundRect">
          <a:avLst/>
        </a:prstGeom>
        <a:solidFill>
          <a:schemeClr val="accent3">
            <a:hueOff val="214284"/>
            <a:satOff val="-24046"/>
            <a:lumOff val="4118"/>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8088" tIns="0" rIns="268088" bIns="0" numCol="1" spcCol="1270" anchor="ctr" anchorCtr="0">
          <a:noAutofit/>
        </a:bodyPr>
        <a:lstStyle/>
        <a:p>
          <a:pPr lvl="0" algn="l" defTabSz="622300">
            <a:lnSpc>
              <a:spcPct val="90000"/>
            </a:lnSpc>
            <a:spcBef>
              <a:spcPct val="0"/>
            </a:spcBef>
            <a:spcAft>
              <a:spcPct val="35000"/>
            </a:spcAft>
          </a:pPr>
          <a:r>
            <a:rPr lang="es-CO" sz="1400" b="1" kern="1200" dirty="0"/>
            <a:t>ALCANCE</a:t>
          </a:r>
        </a:p>
      </dsp:txBody>
      <dsp:txXfrm>
        <a:off x="522474" y="1268639"/>
        <a:ext cx="7061013" cy="293016"/>
      </dsp:txXfrm>
    </dsp:sp>
    <dsp:sp modelId="{09DA014E-7209-4CF5-A56B-FF19AE3BB192}">
      <dsp:nvSpPr>
        <dsp:cNvPr id="0" name=""/>
        <dsp:cNvSpPr/>
      </dsp:nvSpPr>
      <dsp:spPr>
        <a:xfrm>
          <a:off x="0" y="3426821"/>
          <a:ext cx="10132453" cy="1118647"/>
        </a:xfrm>
        <a:prstGeom prst="rect">
          <a:avLst/>
        </a:prstGeom>
        <a:solidFill>
          <a:schemeClr val="lt1">
            <a:alpha val="90000"/>
            <a:hueOff val="0"/>
            <a:satOff val="0"/>
            <a:lumOff val="0"/>
            <a:alphaOff val="0"/>
          </a:schemeClr>
        </a:solidFill>
        <a:ln w="19050" cap="rnd" cmpd="sng" algn="ctr">
          <a:solidFill>
            <a:schemeClr val="accent3">
              <a:hueOff val="428568"/>
              <a:satOff val="-48092"/>
              <a:lumOff val="8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6391" tIns="187452" rIns="786391" bIns="113792" numCol="1" spcCol="1270" anchor="t" anchorCtr="0">
          <a:noAutofit/>
        </a:bodyPr>
        <a:lstStyle/>
        <a:p>
          <a:pPr marL="228600" lvl="1" indent="-228600" algn="l" defTabSz="889000">
            <a:lnSpc>
              <a:spcPct val="90000"/>
            </a:lnSpc>
            <a:spcBef>
              <a:spcPct val="0"/>
            </a:spcBef>
            <a:spcAft>
              <a:spcPct val="15000"/>
            </a:spcAft>
            <a:buChar char="••"/>
          </a:pPr>
          <a:r>
            <a:rPr lang="es-ES" sz="1600" b="1" kern="1200" dirty="0">
              <a:solidFill>
                <a:srgbClr val="002060"/>
              </a:solidFill>
              <a:latin typeface="+mj-lt"/>
              <a:ea typeface="+mn-ea"/>
              <a:cs typeface="+mn-cs"/>
            </a:rPr>
            <a:t>Inicia con la identificación de los casos sospechosos y realizando la confirmación con la prueba recomendada, continúa con ingreso a la cohorte y finaliza con el seguimiento individual.</a:t>
          </a:r>
          <a:endParaRPr lang="es-CO" sz="1600" b="1" kern="1200" dirty="0">
            <a:solidFill>
              <a:srgbClr val="002060"/>
            </a:solidFill>
            <a:latin typeface="+mj-lt"/>
            <a:ea typeface="+mn-ea"/>
            <a:cs typeface="+mn-cs"/>
          </a:endParaRPr>
        </a:p>
      </dsp:txBody>
      <dsp:txXfrm>
        <a:off x="0" y="3426821"/>
        <a:ext cx="10132453" cy="1118647"/>
      </dsp:txXfrm>
    </dsp:sp>
    <dsp:sp modelId="{6E57919D-A1D3-4B31-8779-64C28867E78C}">
      <dsp:nvSpPr>
        <dsp:cNvPr id="0" name=""/>
        <dsp:cNvSpPr/>
      </dsp:nvSpPr>
      <dsp:spPr>
        <a:xfrm>
          <a:off x="506622" y="3264461"/>
          <a:ext cx="7092717" cy="324720"/>
        </a:xfrm>
        <a:prstGeom prst="roundRect">
          <a:avLst/>
        </a:prstGeom>
        <a:solidFill>
          <a:schemeClr val="accent3">
            <a:hueOff val="428568"/>
            <a:satOff val="-48092"/>
            <a:lumOff val="8236"/>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8088" tIns="0" rIns="268088" bIns="0" numCol="1" spcCol="1270" anchor="ctr" anchorCtr="0">
          <a:noAutofit/>
        </a:bodyPr>
        <a:lstStyle/>
        <a:p>
          <a:pPr marL="0" lvl="0" indent="0" algn="l" defTabSz="1066800">
            <a:lnSpc>
              <a:spcPct val="90000"/>
            </a:lnSpc>
            <a:spcBef>
              <a:spcPct val="0"/>
            </a:spcBef>
            <a:spcAft>
              <a:spcPct val="35000"/>
            </a:spcAft>
            <a:buNone/>
          </a:pPr>
          <a:r>
            <a:rPr lang="es-CO" sz="1400" b="1" kern="1200" dirty="0">
              <a:latin typeface="+mj-lt"/>
              <a:ea typeface="+mn-ea"/>
              <a:cs typeface="+mn-cs"/>
            </a:rPr>
            <a:t>POBLACIÓN OBJETO</a:t>
          </a:r>
        </a:p>
      </dsp:txBody>
      <dsp:txXfrm>
        <a:off x="522474" y="3280313"/>
        <a:ext cx="7061013" cy="2930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8000C-0158-4C9E-A263-6F59BF4EE2A5}">
      <dsp:nvSpPr>
        <dsp:cNvPr id="0" name=""/>
        <dsp:cNvSpPr/>
      </dsp:nvSpPr>
      <dsp:spPr>
        <a:xfrm>
          <a:off x="0" y="482827"/>
          <a:ext cx="3365773" cy="2019464"/>
        </a:xfrm>
        <a:prstGeom prst="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Font typeface="Symbol" panose="05050102010706020507" pitchFamily="18" charset="2"/>
            <a:buChar char=""/>
          </a:pPr>
          <a:r>
            <a:rPr lang="es-ES" sz="1900" b="1" kern="1200" dirty="0"/>
            <a:t>Usuarios de EAPB reportados en Sivigila, como pacientes con enfermedad huérfana específicamente con HPN.</a:t>
          </a:r>
          <a:endParaRPr lang="es-CO" sz="1900" b="1" kern="1200" dirty="0"/>
        </a:p>
      </dsp:txBody>
      <dsp:txXfrm>
        <a:off x="0" y="482827"/>
        <a:ext cx="3365773" cy="2019464"/>
      </dsp:txXfrm>
    </dsp:sp>
    <dsp:sp modelId="{C7D09625-BCFE-4FD0-8BF5-4DA7CA769422}">
      <dsp:nvSpPr>
        <dsp:cNvPr id="0" name=""/>
        <dsp:cNvSpPr/>
      </dsp:nvSpPr>
      <dsp:spPr>
        <a:xfrm>
          <a:off x="3702351" y="482827"/>
          <a:ext cx="3365773" cy="2019464"/>
        </a:xfrm>
        <a:prstGeom prst="rect">
          <a:avLst/>
        </a:prstGeom>
        <a:solidFill>
          <a:schemeClr val="accent5">
            <a:hueOff val="1502676"/>
            <a:satOff val="-6595"/>
            <a:lumOff val="196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Font typeface="Symbol" panose="05050102010706020507" pitchFamily="18" charset="2"/>
            <a:buChar char=""/>
          </a:pPr>
          <a:r>
            <a:rPr lang="es-ES" sz="1900" b="1" kern="1200" dirty="0"/>
            <a:t>Usuarios notificados por las asociaciones de usuarios como casos presuntivos.</a:t>
          </a:r>
          <a:endParaRPr lang="es-CO" sz="1900" b="1" kern="1200" dirty="0"/>
        </a:p>
      </dsp:txBody>
      <dsp:txXfrm>
        <a:off x="3702351" y="482827"/>
        <a:ext cx="3365773" cy="2019464"/>
      </dsp:txXfrm>
    </dsp:sp>
    <dsp:sp modelId="{4D1904A6-3E2F-4109-BBA1-9F27836444FD}">
      <dsp:nvSpPr>
        <dsp:cNvPr id="0" name=""/>
        <dsp:cNvSpPr/>
      </dsp:nvSpPr>
      <dsp:spPr>
        <a:xfrm>
          <a:off x="7404702" y="482827"/>
          <a:ext cx="3365773" cy="2019464"/>
        </a:xfrm>
        <a:prstGeom prst="rect">
          <a:avLst/>
        </a:prstGeom>
        <a:solidFill>
          <a:schemeClr val="accent5">
            <a:hueOff val="3005351"/>
            <a:satOff val="-13190"/>
            <a:lumOff val="392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Font typeface="Symbol" panose="05050102010706020507" pitchFamily="18" charset="2"/>
            <a:buChar char=""/>
          </a:pPr>
          <a:r>
            <a:rPr lang="es-ES" sz="1900" b="1" kern="1200" dirty="0"/>
            <a:t> Usuarios que en las EAPB en autorizaciones se encuentren con diagnósticos relacionados. </a:t>
          </a:r>
          <a:endParaRPr lang="es-CO" sz="1900" b="1" kern="1200" dirty="0"/>
        </a:p>
      </dsp:txBody>
      <dsp:txXfrm>
        <a:off x="7404702" y="482827"/>
        <a:ext cx="3365773" cy="2019464"/>
      </dsp:txXfrm>
    </dsp:sp>
    <dsp:sp modelId="{00721C4C-F979-4803-866E-53EC6CD987C2}">
      <dsp:nvSpPr>
        <dsp:cNvPr id="0" name=""/>
        <dsp:cNvSpPr/>
      </dsp:nvSpPr>
      <dsp:spPr>
        <a:xfrm>
          <a:off x="1851175" y="2838869"/>
          <a:ext cx="3365773" cy="2019464"/>
        </a:xfrm>
        <a:prstGeom prst="rect">
          <a:avLst/>
        </a:prstGeom>
        <a:solidFill>
          <a:schemeClr val="accent5">
            <a:hueOff val="4508027"/>
            <a:satOff val="-19785"/>
            <a:lumOff val="588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Font typeface="Symbol" panose="05050102010706020507" pitchFamily="18" charset="2"/>
            <a:buChar char=""/>
          </a:pPr>
          <a:r>
            <a:rPr lang="es-ES" sz="1900" b="1" kern="1200" dirty="0"/>
            <a:t>Usuarios notificados por las asociaciones de usuarios como casos presuntivos</a:t>
          </a:r>
          <a:endParaRPr lang="es-CO" sz="1900" b="1" kern="1200" dirty="0"/>
        </a:p>
      </dsp:txBody>
      <dsp:txXfrm>
        <a:off x="1851175" y="2838869"/>
        <a:ext cx="3365773" cy="2019464"/>
      </dsp:txXfrm>
    </dsp:sp>
    <dsp:sp modelId="{069201FC-5E4E-4DA5-BAB6-DDBA1865FF7D}">
      <dsp:nvSpPr>
        <dsp:cNvPr id="0" name=""/>
        <dsp:cNvSpPr/>
      </dsp:nvSpPr>
      <dsp:spPr>
        <a:xfrm>
          <a:off x="5553526" y="2838869"/>
          <a:ext cx="3365773" cy="2019464"/>
        </a:xfrm>
        <a:prstGeom prst="rect">
          <a:avLst/>
        </a:prstGeom>
        <a:solidFill>
          <a:schemeClr val="accent5">
            <a:hueOff val="6010703"/>
            <a:satOff val="-26380"/>
            <a:lumOff val="7843"/>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Font typeface="Symbol" panose="05050102010706020507" pitchFamily="18" charset="2"/>
            <a:buChar char=""/>
          </a:pPr>
          <a:r>
            <a:rPr lang="es-ES" sz="1900" b="1" kern="1200" dirty="0"/>
            <a:t>Usuarios notificados por los prestadores de servicios, que en registros de HC pueden tener la patologia y/o ya cuentan con prueba confirmatoria.</a:t>
          </a:r>
          <a:endParaRPr lang="es-CO" sz="1900" b="1" kern="1200" dirty="0"/>
        </a:p>
      </dsp:txBody>
      <dsp:txXfrm>
        <a:off x="5553526" y="2838869"/>
        <a:ext cx="3365773" cy="20194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753FF-1AEF-4D57-98DB-DB801CA22740}">
      <dsp:nvSpPr>
        <dsp:cNvPr id="0" name=""/>
        <dsp:cNvSpPr/>
      </dsp:nvSpPr>
      <dsp:spPr>
        <a:xfrm>
          <a:off x="0" y="339820"/>
          <a:ext cx="10841935" cy="44100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1455" tIns="583184" rIns="841455" bIns="120904" numCol="1" spcCol="1270" anchor="t" anchorCtr="0">
          <a:noAutofit/>
        </a:bodyPr>
        <a:lstStyle/>
        <a:p>
          <a:pPr marL="171450" lvl="1" indent="-171450" algn="l" defTabSz="755650">
            <a:lnSpc>
              <a:spcPct val="100000"/>
            </a:lnSpc>
            <a:spcBef>
              <a:spcPct val="0"/>
            </a:spcBef>
            <a:spcAft>
              <a:spcPct val="15000"/>
            </a:spcAft>
            <a:buChar char="••"/>
          </a:pPr>
          <a:r>
            <a:rPr lang="es-ES" sz="1700" b="1" u="sng" kern="1200" dirty="0">
              <a:solidFill>
                <a:schemeClr val="bg2">
                  <a:lumMod val="40000"/>
                  <a:lumOff val="60000"/>
                </a:schemeClr>
              </a:solidFill>
              <a:latin typeface="+mn-lt"/>
            </a:rPr>
            <a:t>Accesibilidad: </a:t>
          </a:r>
          <a:r>
            <a:rPr lang="es-ES" sz="1700" b="0" kern="1200" dirty="0">
              <a:solidFill>
                <a:srgbClr val="002060"/>
              </a:solidFill>
              <a:latin typeface="+mn-lt"/>
            </a:rPr>
            <a:t>Posibilidad que tiene el Usuario para utilizar los servicios de salud. </a:t>
          </a:r>
          <a:endParaRPr lang="es-CO" sz="1700" b="0" kern="1200" dirty="0">
            <a:solidFill>
              <a:srgbClr val="002060"/>
            </a:solidFill>
            <a:latin typeface="+mn-lt"/>
          </a:endParaRPr>
        </a:p>
        <a:p>
          <a:pPr marL="171450" lvl="1" indent="-171450" algn="l" defTabSz="755650">
            <a:lnSpc>
              <a:spcPct val="100000"/>
            </a:lnSpc>
            <a:spcBef>
              <a:spcPct val="0"/>
            </a:spcBef>
            <a:spcAft>
              <a:spcPct val="15000"/>
            </a:spcAft>
            <a:buChar char="••"/>
          </a:pPr>
          <a:r>
            <a:rPr lang="es-ES" sz="1700" b="1" u="sng" kern="1200" dirty="0">
              <a:solidFill>
                <a:schemeClr val="tx2">
                  <a:lumMod val="90000"/>
                </a:schemeClr>
              </a:solidFill>
              <a:latin typeface="+mn-lt"/>
            </a:rPr>
            <a:t>Oportunidad: </a:t>
          </a:r>
          <a:r>
            <a:rPr lang="es-ES" sz="1700" b="0" kern="1200" dirty="0">
              <a:solidFill>
                <a:srgbClr val="002060"/>
              </a:solidFill>
              <a:latin typeface="+mn-lt"/>
            </a:rPr>
            <a:t>Posibilidad que tiene el Usuario de obtener los servicios que requiere sin que se presenten retrasos que pongan en riesgo su vida o su salud. </a:t>
          </a:r>
          <a:endParaRPr lang="es-CO" sz="1700" b="0" kern="1200" dirty="0">
            <a:solidFill>
              <a:srgbClr val="002060"/>
            </a:solidFill>
            <a:latin typeface="+mn-lt"/>
          </a:endParaRPr>
        </a:p>
        <a:p>
          <a:pPr marL="171450" lvl="1" indent="-171450" algn="l" defTabSz="755650">
            <a:lnSpc>
              <a:spcPct val="100000"/>
            </a:lnSpc>
            <a:spcBef>
              <a:spcPct val="0"/>
            </a:spcBef>
            <a:spcAft>
              <a:spcPct val="15000"/>
            </a:spcAft>
            <a:buChar char="••"/>
          </a:pPr>
          <a:r>
            <a:rPr lang="es-ES" sz="1700" b="1" u="sng" kern="1200" dirty="0">
              <a:solidFill>
                <a:schemeClr val="tx2">
                  <a:lumMod val="75000"/>
                </a:schemeClr>
              </a:solidFill>
              <a:latin typeface="+mn-lt"/>
            </a:rPr>
            <a:t>Seguridad:</a:t>
          </a:r>
          <a:r>
            <a:rPr lang="es-ES" sz="1700" b="1" kern="1200" dirty="0">
              <a:solidFill>
                <a:schemeClr val="tx2">
                  <a:lumMod val="75000"/>
                </a:schemeClr>
              </a:solidFill>
              <a:latin typeface="+mn-lt"/>
            </a:rPr>
            <a:t> </a:t>
          </a:r>
          <a:r>
            <a:rPr lang="es-ES" sz="1700" b="0" kern="1200" dirty="0">
              <a:solidFill>
                <a:srgbClr val="002060"/>
              </a:solidFill>
              <a:latin typeface="+mn-lt"/>
            </a:rPr>
            <a:t>Conjunto de elementos estructurales, procesos, instrumentos y metodología que minimizan el riesgo de sufrir eventos adversos durante la atención. </a:t>
          </a:r>
          <a:endParaRPr lang="es-CO" sz="1700" b="0" kern="1200" dirty="0">
            <a:solidFill>
              <a:srgbClr val="002060"/>
            </a:solidFill>
            <a:latin typeface="+mn-lt"/>
          </a:endParaRPr>
        </a:p>
        <a:p>
          <a:pPr marL="171450" lvl="1" indent="-171450" algn="l" defTabSz="755650">
            <a:lnSpc>
              <a:spcPct val="100000"/>
            </a:lnSpc>
            <a:spcBef>
              <a:spcPct val="0"/>
            </a:spcBef>
            <a:spcAft>
              <a:spcPct val="15000"/>
            </a:spcAft>
            <a:buChar char="••"/>
          </a:pPr>
          <a:r>
            <a:rPr lang="es-ES" sz="1700" b="1" u="sng" kern="1200" dirty="0">
              <a:solidFill>
                <a:schemeClr val="tx2">
                  <a:lumMod val="50000"/>
                </a:schemeClr>
              </a:solidFill>
              <a:latin typeface="+mn-lt"/>
            </a:rPr>
            <a:t>Pertinencia:</a:t>
          </a:r>
          <a:r>
            <a:rPr lang="es-ES" sz="1700" b="0" u="sng" kern="1200" dirty="0">
              <a:solidFill>
                <a:schemeClr val="tx2">
                  <a:lumMod val="50000"/>
                </a:schemeClr>
              </a:solidFill>
              <a:latin typeface="+mn-lt"/>
            </a:rPr>
            <a:t> </a:t>
          </a:r>
          <a:r>
            <a:rPr lang="es-ES" sz="1700" b="0" kern="1200" dirty="0">
              <a:solidFill>
                <a:srgbClr val="002060"/>
              </a:solidFill>
              <a:latin typeface="+mn-lt"/>
            </a:rPr>
            <a:t>Garantía que los usuarios reciban los servicios que requieren. </a:t>
          </a:r>
          <a:endParaRPr lang="es-CO" sz="1700" b="0" kern="1200" dirty="0">
            <a:solidFill>
              <a:srgbClr val="002060"/>
            </a:solidFill>
            <a:latin typeface="+mn-lt"/>
          </a:endParaRPr>
        </a:p>
        <a:p>
          <a:pPr marL="171450" lvl="1" indent="-171450" algn="l" defTabSz="755650">
            <a:lnSpc>
              <a:spcPct val="100000"/>
            </a:lnSpc>
            <a:spcBef>
              <a:spcPct val="0"/>
            </a:spcBef>
            <a:spcAft>
              <a:spcPct val="15000"/>
            </a:spcAft>
            <a:buChar char="••"/>
          </a:pPr>
          <a:r>
            <a:rPr lang="es-ES" sz="1700" b="1" u="sng" kern="1200" dirty="0">
              <a:solidFill>
                <a:schemeClr val="accent2"/>
              </a:solidFill>
              <a:latin typeface="+mn-lt"/>
            </a:rPr>
            <a:t>Continuidad:</a:t>
          </a:r>
          <a:r>
            <a:rPr lang="es-ES" sz="1700" b="0" u="sng" kern="1200" dirty="0">
              <a:solidFill>
                <a:schemeClr val="accent2"/>
              </a:solidFill>
              <a:latin typeface="+mn-lt"/>
            </a:rPr>
            <a:t> </a:t>
          </a:r>
          <a:r>
            <a:rPr lang="es-ES" sz="1700" b="0" kern="1200" dirty="0">
              <a:solidFill>
                <a:srgbClr val="002060"/>
              </a:solidFill>
              <a:latin typeface="+mn-lt"/>
            </a:rPr>
            <a:t>Garantía que los usuarios reciben las intervenciones requeridas mediante la secuencia lógica y racional de actividades basadas en el conocimiento científico y sin interrupciones innecesarias. </a:t>
          </a:r>
          <a:endParaRPr lang="es-CO" sz="1700" b="0" kern="1200" dirty="0">
            <a:solidFill>
              <a:srgbClr val="002060"/>
            </a:solidFill>
            <a:latin typeface="+mn-lt"/>
          </a:endParaRPr>
        </a:p>
        <a:p>
          <a:pPr marL="171450" lvl="1" indent="-171450" algn="l" defTabSz="755650">
            <a:lnSpc>
              <a:spcPct val="100000"/>
            </a:lnSpc>
            <a:spcBef>
              <a:spcPct val="0"/>
            </a:spcBef>
            <a:spcAft>
              <a:spcPct val="15000"/>
            </a:spcAft>
            <a:buChar char="••"/>
          </a:pPr>
          <a:r>
            <a:rPr lang="es-ES" sz="1700" b="1" u="sng" kern="1200" dirty="0">
              <a:solidFill>
                <a:schemeClr val="accent2">
                  <a:lumMod val="75000"/>
                </a:schemeClr>
              </a:solidFill>
              <a:latin typeface="+mn-lt"/>
            </a:rPr>
            <a:t>Satisfacción del Usuario: </a:t>
          </a:r>
          <a:r>
            <a:rPr lang="es-ES" sz="1700" b="0" kern="1200" dirty="0">
              <a:solidFill>
                <a:srgbClr val="002060"/>
              </a:solidFill>
              <a:latin typeface="+mn-lt"/>
            </a:rPr>
            <a:t>Nivel del estado de ánimo del Usuario-Paciente y su familia al comparar la atención en salud con sus expectativas.</a:t>
          </a:r>
          <a:endParaRPr lang="es-CO" sz="1700" b="0" kern="1200" dirty="0">
            <a:solidFill>
              <a:srgbClr val="002060"/>
            </a:solidFill>
            <a:latin typeface="+mn-lt"/>
          </a:endParaRPr>
        </a:p>
        <a:p>
          <a:pPr marL="171450" lvl="1" indent="-171450" algn="l" defTabSz="755650">
            <a:lnSpc>
              <a:spcPct val="100000"/>
            </a:lnSpc>
            <a:spcBef>
              <a:spcPct val="0"/>
            </a:spcBef>
            <a:spcAft>
              <a:spcPct val="15000"/>
            </a:spcAft>
            <a:buChar char="••"/>
          </a:pPr>
          <a:r>
            <a:rPr lang="es-ES" sz="1700" b="1" u="sng" kern="1200" dirty="0">
              <a:solidFill>
                <a:schemeClr val="accent3">
                  <a:lumMod val="75000"/>
                </a:schemeClr>
              </a:solidFill>
              <a:latin typeface="+mn-lt"/>
            </a:rPr>
            <a:t>Integración Clínica</a:t>
          </a:r>
          <a:r>
            <a:rPr lang="es-ES" sz="1700" b="0" u="sng" kern="1200" dirty="0">
              <a:solidFill>
                <a:schemeClr val="accent3">
                  <a:lumMod val="75000"/>
                </a:schemeClr>
              </a:solidFill>
              <a:latin typeface="+mn-lt"/>
            </a:rPr>
            <a:t>: </a:t>
          </a:r>
          <a:r>
            <a:rPr lang="es-ES" sz="1700" b="0" kern="1200" dirty="0">
              <a:solidFill>
                <a:srgbClr val="002060"/>
              </a:solidFill>
              <a:latin typeface="+mn-lt"/>
            </a:rPr>
            <a:t>Articulación entre niveles de atención y complejidad para garantizar la continuidad en la atención.</a:t>
          </a:r>
          <a:endParaRPr lang="es-CO" sz="1700" b="0" kern="1200" dirty="0">
            <a:solidFill>
              <a:srgbClr val="002060"/>
            </a:solidFill>
            <a:latin typeface="+mn-lt"/>
          </a:endParaRPr>
        </a:p>
      </dsp:txBody>
      <dsp:txXfrm>
        <a:off x="0" y="339820"/>
        <a:ext cx="10841935" cy="4410000"/>
      </dsp:txXfrm>
    </dsp:sp>
    <dsp:sp modelId="{0613A645-0C17-4595-8876-D01734AE023C}">
      <dsp:nvSpPr>
        <dsp:cNvPr id="0" name=""/>
        <dsp:cNvSpPr/>
      </dsp:nvSpPr>
      <dsp:spPr>
        <a:xfrm>
          <a:off x="476166" y="39183"/>
          <a:ext cx="7589354" cy="826560"/>
        </a:xfrm>
        <a:prstGeom prst="round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6860" tIns="0" rIns="286860" bIns="0" numCol="1" spcCol="1270" anchor="ctr" anchorCtr="0">
          <a:noAutofit/>
        </a:bodyPr>
        <a:lstStyle/>
        <a:p>
          <a:pPr lvl="0" algn="l" defTabSz="800100">
            <a:lnSpc>
              <a:spcPct val="90000"/>
            </a:lnSpc>
            <a:spcBef>
              <a:spcPct val="0"/>
            </a:spcBef>
            <a:spcAft>
              <a:spcPct val="35000"/>
            </a:spcAft>
          </a:pPr>
          <a:r>
            <a:rPr lang="es-CO" sz="1800" b="1" kern="1200" dirty="0">
              <a:latin typeface="+mn-lt"/>
            </a:rPr>
            <a:t>ATRIBUTOS DE CALIDAD</a:t>
          </a:r>
        </a:p>
      </dsp:txBody>
      <dsp:txXfrm>
        <a:off x="516515" y="79532"/>
        <a:ext cx="7508656" cy="7458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753FF-1AEF-4D57-98DB-DB801CA22740}">
      <dsp:nvSpPr>
        <dsp:cNvPr id="0" name=""/>
        <dsp:cNvSpPr/>
      </dsp:nvSpPr>
      <dsp:spPr>
        <a:xfrm>
          <a:off x="0" y="422425"/>
          <a:ext cx="10896600" cy="36540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5697" tIns="604012" rIns="845697" bIns="142240" numCol="1" spcCol="1270" anchor="t" anchorCtr="0">
          <a:noAutofit/>
        </a:bodyPr>
        <a:lstStyle/>
        <a:p>
          <a:pPr marL="228600" lvl="1" indent="0" algn="just" defTabSz="889000">
            <a:lnSpc>
              <a:spcPct val="100000"/>
            </a:lnSpc>
            <a:spcBef>
              <a:spcPct val="0"/>
            </a:spcBef>
            <a:spcAft>
              <a:spcPct val="15000"/>
            </a:spcAft>
            <a:buChar char="••"/>
          </a:pPr>
          <a:r>
            <a:rPr lang="es-ES" sz="2000" b="1" kern="1200" dirty="0">
              <a:solidFill>
                <a:srgbClr val="002060"/>
              </a:solidFill>
              <a:latin typeface="+mn-lt"/>
            </a:rPr>
            <a:t>Resolución 3202 de 2016: </a:t>
          </a:r>
          <a:r>
            <a:rPr lang="es-ES" sz="2000" kern="1200" dirty="0">
              <a:solidFill>
                <a:srgbClr val="002060"/>
              </a:solidFill>
              <a:latin typeface="+mn-lt"/>
            </a:rPr>
            <a:t>Por la cual se adopta el manual metodológico para la elaboración  e implementación de la Rutas Integrales de Atención en Salud -RIAS, se adopta un grupo un grupo de  Rutas Integrales de Atención en Salud  desarrolladas por el Ministerio de Salud y Protección Social dentro de la Política de Atención Integral en Salud  - PAIS y se dictan otras disposiciones. </a:t>
          </a:r>
        </a:p>
        <a:p>
          <a:pPr marL="228600" lvl="1" indent="0" algn="just" defTabSz="889000">
            <a:lnSpc>
              <a:spcPct val="100000"/>
            </a:lnSpc>
            <a:spcBef>
              <a:spcPct val="0"/>
            </a:spcBef>
            <a:spcAft>
              <a:spcPct val="15000"/>
            </a:spcAft>
            <a:buChar char="••"/>
          </a:pPr>
          <a:r>
            <a:rPr lang="es-ES" sz="2000" b="1" dirty="0">
              <a:solidFill>
                <a:srgbClr val="002060"/>
              </a:solidFill>
              <a:latin typeface="+mn-lt"/>
            </a:rPr>
            <a:t>Resolución 2626 de 2019: </a:t>
          </a:r>
          <a:r>
            <a:rPr lang="es-ES" sz="2000" dirty="0">
              <a:solidFill>
                <a:srgbClr val="002060"/>
              </a:solidFill>
              <a:latin typeface="+mn-lt"/>
            </a:rPr>
            <a:t>Por el cual se modifica la Política de Atención Integral  en Salud –PAIS y se adopta el Modelo de Atención Territorial MAITE </a:t>
          </a:r>
          <a:endParaRPr lang="es-ES" sz="2000" kern="1200" dirty="0">
            <a:solidFill>
              <a:srgbClr val="002060"/>
            </a:solidFill>
            <a:latin typeface="+mn-lt"/>
          </a:endParaRPr>
        </a:p>
      </dsp:txBody>
      <dsp:txXfrm>
        <a:off x="0" y="422425"/>
        <a:ext cx="10896600" cy="3654000"/>
      </dsp:txXfrm>
    </dsp:sp>
    <dsp:sp modelId="{0613A645-0C17-4595-8876-D01734AE023C}">
      <dsp:nvSpPr>
        <dsp:cNvPr id="0" name=""/>
        <dsp:cNvSpPr/>
      </dsp:nvSpPr>
      <dsp:spPr>
        <a:xfrm>
          <a:off x="487884" y="0"/>
          <a:ext cx="7627620" cy="830115"/>
        </a:xfrm>
        <a:prstGeom prst="round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8306" tIns="0" rIns="288306" bIns="0" numCol="1" spcCol="1270" anchor="ctr" anchorCtr="0">
          <a:noAutofit/>
        </a:bodyPr>
        <a:lstStyle/>
        <a:p>
          <a:pPr lvl="0" algn="l" defTabSz="1422400">
            <a:lnSpc>
              <a:spcPct val="90000"/>
            </a:lnSpc>
            <a:spcBef>
              <a:spcPct val="0"/>
            </a:spcBef>
            <a:spcAft>
              <a:spcPct val="35000"/>
            </a:spcAft>
          </a:pPr>
          <a:r>
            <a:rPr lang="es-CO" sz="3200" b="0" kern="1200" dirty="0"/>
            <a:t>NORMATIVIDAD</a:t>
          </a:r>
        </a:p>
      </dsp:txBody>
      <dsp:txXfrm>
        <a:off x="528407" y="40523"/>
        <a:ext cx="7546574" cy="749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32622-BA18-43F5-BAB3-3DF26C7A5D25}">
      <dsp:nvSpPr>
        <dsp:cNvPr id="0" name=""/>
        <dsp:cNvSpPr/>
      </dsp:nvSpPr>
      <dsp:spPr>
        <a:xfrm>
          <a:off x="0" y="204289"/>
          <a:ext cx="9456822" cy="98280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733954" tIns="270764" rIns="733954" bIns="92456" numCol="1" spcCol="1270" anchor="t" anchorCtr="0">
          <a:noAutofit/>
        </a:bodyPr>
        <a:lstStyle/>
        <a:p>
          <a:pPr marL="114300" lvl="1" indent="-114300" algn="l" defTabSz="577850">
            <a:lnSpc>
              <a:spcPct val="90000"/>
            </a:lnSpc>
            <a:spcBef>
              <a:spcPct val="0"/>
            </a:spcBef>
            <a:spcAft>
              <a:spcPct val="15000"/>
            </a:spcAft>
            <a:buChar char="••"/>
          </a:pPr>
          <a:r>
            <a:rPr lang="es-CO" sz="1300" b="1" kern="1200" dirty="0"/>
            <a:t>Servicios de Salud</a:t>
          </a:r>
        </a:p>
        <a:p>
          <a:pPr marL="114300" lvl="1" indent="-114300" algn="l" defTabSz="577850">
            <a:lnSpc>
              <a:spcPct val="90000"/>
            </a:lnSpc>
            <a:spcBef>
              <a:spcPct val="0"/>
            </a:spcBef>
            <a:spcAft>
              <a:spcPct val="15000"/>
            </a:spcAft>
            <a:buChar char="••"/>
          </a:pPr>
          <a:r>
            <a:rPr lang="es-CO" sz="1300" b="1" kern="1200" dirty="0"/>
            <a:t>Gestión en Salud Pública </a:t>
          </a:r>
        </a:p>
        <a:p>
          <a:pPr marL="114300" lvl="1" indent="-114300" algn="l" defTabSz="577850">
            <a:lnSpc>
              <a:spcPct val="90000"/>
            </a:lnSpc>
            <a:spcBef>
              <a:spcPct val="0"/>
            </a:spcBef>
            <a:spcAft>
              <a:spcPct val="15000"/>
            </a:spcAft>
            <a:buChar char="••"/>
          </a:pPr>
          <a:r>
            <a:rPr lang="es-CO" sz="1300" b="1" kern="1200" dirty="0"/>
            <a:t>Participación Social, Comunitaria y Ciudadana  </a:t>
          </a:r>
        </a:p>
      </dsp:txBody>
      <dsp:txXfrm>
        <a:off x="0" y="204289"/>
        <a:ext cx="9456822" cy="982800"/>
      </dsp:txXfrm>
    </dsp:sp>
    <dsp:sp modelId="{B8A5E28E-191A-4C36-B4CD-413C161B068F}">
      <dsp:nvSpPr>
        <dsp:cNvPr id="0" name=""/>
        <dsp:cNvSpPr/>
      </dsp:nvSpPr>
      <dsp:spPr>
        <a:xfrm>
          <a:off x="515444" y="22740"/>
          <a:ext cx="6619775" cy="383760"/>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0212" tIns="0" rIns="250212" bIns="0" numCol="1" spcCol="1270" anchor="ctr" anchorCtr="0">
          <a:noAutofit/>
        </a:bodyPr>
        <a:lstStyle/>
        <a:p>
          <a:pPr lvl="0" algn="l" defTabSz="577850">
            <a:lnSpc>
              <a:spcPct val="90000"/>
            </a:lnSpc>
            <a:spcBef>
              <a:spcPct val="0"/>
            </a:spcBef>
            <a:spcAft>
              <a:spcPct val="35000"/>
            </a:spcAft>
          </a:pPr>
          <a:r>
            <a:rPr lang="es-CO" sz="1300" b="1" kern="1200"/>
            <a:t>ESTRATEGIA DE ATENCIÓN PRIMARIA EN SALUD</a:t>
          </a:r>
          <a:endParaRPr lang="es-CO" sz="1300" b="1" kern="1200" dirty="0"/>
        </a:p>
      </dsp:txBody>
      <dsp:txXfrm>
        <a:off x="534178" y="41474"/>
        <a:ext cx="6582307" cy="346292"/>
      </dsp:txXfrm>
    </dsp:sp>
    <dsp:sp modelId="{31E0038B-C3BD-4EEA-946D-01B157F2BFCE}">
      <dsp:nvSpPr>
        <dsp:cNvPr id="0" name=""/>
        <dsp:cNvSpPr/>
      </dsp:nvSpPr>
      <dsp:spPr>
        <a:xfrm>
          <a:off x="0" y="1449170"/>
          <a:ext cx="9456822" cy="982800"/>
        </a:xfrm>
        <a:prstGeom prst="rect">
          <a:avLst/>
        </a:prstGeom>
        <a:solidFill>
          <a:schemeClr val="lt1">
            <a:alpha val="90000"/>
            <a:hueOff val="0"/>
            <a:satOff val="0"/>
            <a:lumOff val="0"/>
            <a:alphaOff val="0"/>
          </a:schemeClr>
        </a:solidFill>
        <a:ln w="9525" cap="rnd" cmpd="sng" algn="ctr">
          <a:solidFill>
            <a:schemeClr val="accent3">
              <a:hueOff val="142856"/>
              <a:satOff val="-16031"/>
              <a:lumOff val="2745"/>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733954" tIns="270764" rIns="733954" bIns="92456" numCol="1" spcCol="1270" anchor="t" anchorCtr="0">
          <a:noAutofit/>
        </a:bodyPr>
        <a:lstStyle/>
        <a:p>
          <a:pPr marL="114300" lvl="1" indent="-114300" algn="l" defTabSz="577850">
            <a:lnSpc>
              <a:spcPct val="90000"/>
            </a:lnSpc>
            <a:spcBef>
              <a:spcPct val="0"/>
            </a:spcBef>
            <a:spcAft>
              <a:spcPct val="15000"/>
            </a:spcAft>
            <a:buChar char="••"/>
          </a:pPr>
          <a:r>
            <a:rPr lang="es-CO" sz="1300" b="1" kern="1200" dirty="0"/>
            <a:t>Articulación en interacción de agentes y actores </a:t>
          </a:r>
        </a:p>
        <a:p>
          <a:pPr marL="114300" lvl="1" indent="-114300" algn="l" defTabSz="577850">
            <a:lnSpc>
              <a:spcPct val="90000"/>
            </a:lnSpc>
            <a:spcBef>
              <a:spcPct val="0"/>
            </a:spcBef>
            <a:spcAft>
              <a:spcPct val="15000"/>
            </a:spcAft>
            <a:buChar char="••"/>
          </a:pPr>
          <a:r>
            <a:rPr lang="es-CO" sz="1300" b="1" kern="1200" dirty="0"/>
            <a:t>Identificar, medir e riesgos intervenir </a:t>
          </a:r>
        </a:p>
        <a:p>
          <a:pPr marL="114300" lvl="1" indent="-114300" algn="l" defTabSz="577850">
            <a:lnSpc>
              <a:spcPct val="90000"/>
            </a:lnSpc>
            <a:spcBef>
              <a:spcPct val="0"/>
            </a:spcBef>
            <a:spcAft>
              <a:spcPct val="15000"/>
            </a:spcAft>
            <a:buChar char="••"/>
          </a:pPr>
          <a:r>
            <a:rPr lang="es-CO" sz="1300" b="1" kern="1200" dirty="0"/>
            <a:t>Efecto Predictivo y Preventivo</a:t>
          </a:r>
        </a:p>
      </dsp:txBody>
      <dsp:txXfrm>
        <a:off x="0" y="1449170"/>
        <a:ext cx="9456822" cy="982800"/>
      </dsp:txXfrm>
    </dsp:sp>
    <dsp:sp modelId="{50B1EF39-3137-446B-8CD4-4C365293063D}">
      <dsp:nvSpPr>
        <dsp:cNvPr id="0" name=""/>
        <dsp:cNvSpPr/>
      </dsp:nvSpPr>
      <dsp:spPr>
        <a:xfrm>
          <a:off x="472841" y="1257290"/>
          <a:ext cx="6619775" cy="383760"/>
        </a:xfrm>
        <a:prstGeom prst="roundRect">
          <a:avLst/>
        </a:prstGeom>
        <a:gradFill rotWithShape="0">
          <a:gsLst>
            <a:gs pos="0">
              <a:schemeClr val="accent3">
                <a:hueOff val="142856"/>
                <a:satOff val="-16031"/>
                <a:lumOff val="2745"/>
                <a:alphaOff val="0"/>
                <a:tint val="98000"/>
                <a:lumMod val="114000"/>
              </a:schemeClr>
            </a:gs>
            <a:gs pos="100000">
              <a:schemeClr val="accent3">
                <a:hueOff val="142856"/>
                <a:satOff val="-16031"/>
                <a:lumOff val="2745"/>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0212" tIns="0" rIns="250212" bIns="0" numCol="1" spcCol="1270" anchor="ctr" anchorCtr="0">
          <a:noAutofit/>
        </a:bodyPr>
        <a:lstStyle/>
        <a:p>
          <a:pPr lvl="0" algn="l" defTabSz="577850">
            <a:lnSpc>
              <a:spcPct val="90000"/>
            </a:lnSpc>
            <a:spcBef>
              <a:spcPct val="0"/>
            </a:spcBef>
            <a:spcAft>
              <a:spcPct val="35000"/>
            </a:spcAft>
          </a:pPr>
          <a:r>
            <a:rPr lang="es-CO" sz="1300" b="1" kern="1200"/>
            <a:t>ESTRATEGIA DE GESTIÓN INTEGRAL DE RIESGO </a:t>
          </a:r>
          <a:endParaRPr lang="es-CO" sz="1300" b="1" kern="1200" dirty="0"/>
        </a:p>
      </dsp:txBody>
      <dsp:txXfrm>
        <a:off x="491575" y="1276024"/>
        <a:ext cx="6582307" cy="346292"/>
      </dsp:txXfrm>
    </dsp:sp>
    <dsp:sp modelId="{78626138-1E73-44F8-9344-24A25D0EB31E}">
      <dsp:nvSpPr>
        <dsp:cNvPr id="0" name=""/>
        <dsp:cNvSpPr/>
      </dsp:nvSpPr>
      <dsp:spPr>
        <a:xfrm>
          <a:off x="0" y="2694050"/>
          <a:ext cx="9456822" cy="1167075"/>
        </a:xfrm>
        <a:prstGeom prst="rect">
          <a:avLst/>
        </a:prstGeom>
        <a:solidFill>
          <a:schemeClr val="lt1">
            <a:alpha val="90000"/>
            <a:hueOff val="0"/>
            <a:satOff val="0"/>
            <a:lumOff val="0"/>
            <a:alphaOff val="0"/>
          </a:schemeClr>
        </a:solidFill>
        <a:ln w="9525" cap="rnd" cmpd="sng" algn="ctr">
          <a:solidFill>
            <a:schemeClr val="accent3">
              <a:hueOff val="285712"/>
              <a:satOff val="-32061"/>
              <a:lumOff val="5491"/>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733954" tIns="270764" rIns="733954" bIns="92456" numCol="1" spcCol="1270" anchor="t" anchorCtr="0">
          <a:noAutofit/>
        </a:bodyPr>
        <a:lstStyle/>
        <a:p>
          <a:pPr marL="114300" lvl="1" indent="-114300" algn="l" defTabSz="577850">
            <a:lnSpc>
              <a:spcPct val="90000"/>
            </a:lnSpc>
            <a:spcBef>
              <a:spcPct val="0"/>
            </a:spcBef>
            <a:spcAft>
              <a:spcPct val="15000"/>
            </a:spcAft>
            <a:buChar char="••"/>
          </a:pPr>
          <a:r>
            <a:rPr lang="es-CO" sz="1300" b="1" kern="1200" dirty="0"/>
            <a:t> Capacidades, decisiones y acciones de autocuidado</a:t>
          </a:r>
        </a:p>
        <a:p>
          <a:pPr marL="114300" lvl="1" indent="-114300" algn="l" defTabSz="577850">
            <a:lnSpc>
              <a:spcPct val="90000"/>
            </a:lnSpc>
            <a:spcBef>
              <a:spcPct val="0"/>
            </a:spcBef>
            <a:spcAft>
              <a:spcPct val="15000"/>
            </a:spcAft>
            <a:buChar char="••"/>
          </a:pPr>
          <a:r>
            <a:rPr lang="es-CO" sz="1300" b="1" kern="1200" dirty="0"/>
            <a:t>Asumir responsabilidades del cuidado de salud</a:t>
          </a:r>
        </a:p>
        <a:p>
          <a:pPr marL="114300" lvl="1" indent="-114300" algn="l" defTabSz="577850">
            <a:lnSpc>
              <a:spcPct val="90000"/>
            </a:lnSpc>
            <a:spcBef>
              <a:spcPct val="0"/>
            </a:spcBef>
            <a:spcAft>
              <a:spcPct val="15000"/>
            </a:spcAft>
            <a:buChar char="••"/>
          </a:pPr>
          <a:r>
            <a:rPr lang="es-CO" sz="1300" b="1" kern="1200" dirty="0"/>
            <a:t>Generar oportunidades de desarrollo, protección, bienestar, convivencia, fortalecimiento de redes de apoyo.</a:t>
          </a:r>
        </a:p>
      </dsp:txBody>
      <dsp:txXfrm>
        <a:off x="0" y="2694050"/>
        <a:ext cx="9456822" cy="1167075"/>
      </dsp:txXfrm>
    </dsp:sp>
    <dsp:sp modelId="{9264E798-86F2-4B66-BBA4-4D542B915CE4}">
      <dsp:nvSpPr>
        <dsp:cNvPr id="0" name=""/>
        <dsp:cNvSpPr/>
      </dsp:nvSpPr>
      <dsp:spPr>
        <a:xfrm>
          <a:off x="472841" y="2502170"/>
          <a:ext cx="6619775" cy="383760"/>
        </a:xfrm>
        <a:prstGeom prst="roundRect">
          <a:avLst/>
        </a:prstGeom>
        <a:gradFill rotWithShape="0">
          <a:gsLst>
            <a:gs pos="0">
              <a:schemeClr val="accent3">
                <a:hueOff val="285712"/>
                <a:satOff val="-32061"/>
                <a:lumOff val="5491"/>
                <a:alphaOff val="0"/>
                <a:tint val="98000"/>
                <a:lumMod val="114000"/>
              </a:schemeClr>
            </a:gs>
            <a:gs pos="100000">
              <a:schemeClr val="accent3">
                <a:hueOff val="285712"/>
                <a:satOff val="-32061"/>
                <a:lumOff val="5491"/>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0212" tIns="0" rIns="250212" bIns="0" numCol="1" spcCol="1270" anchor="ctr" anchorCtr="0">
          <a:noAutofit/>
        </a:bodyPr>
        <a:lstStyle/>
        <a:p>
          <a:pPr lvl="0" algn="l" defTabSz="577850">
            <a:lnSpc>
              <a:spcPct val="90000"/>
            </a:lnSpc>
            <a:spcBef>
              <a:spcPct val="0"/>
            </a:spcBef>
            <a:spcAft>
              <a:spcPct val="35000"/>
            </a:spcAft>
          </a:pPr>
          <a:r>
            <a:rPr lang="es-CO" sz="1300" b="1" kern="1200"/>
            <a:t>ENFOQUE DEL CUIDADO DE LA SALUD</a:t>
          </a:r>
          <a:endParaRPr lang="es-CO" sz="1300" b="1" kern="1200" dirty="0"/>
        </a:p>
      </dsp:txBody>
      <dsp:txXfrm>
        <a:off x="491575" y="2520904"/>
        <a:ext cx="6582307" cy="346292"/>
      </dsp:txXfrm>
    </dsp:sp>
    <dsp:sp modelId="{E2F014FB-9BAB-42D4-B64B-6F9538AAECEA}">
      <dsp:nvSpPr>
        <dsp:cNvPr id="0" name=""/>
        <dsp:cNvSpPr/>
      </dsp:nvSpPr>
      <dsp:spPr>
        <a:xfrm>
          <a:off x="0" y="4123205"/>
          <a:ext cx="9456822" cy="778050"/>
        </a:xfrm>
        <a:prstGeom prst="rect">
          <a:avLst/>
        </a:prstGeom>
        <a:solidFill>
          <a:schemeClr val="lt1">
            <a:alpha val="90000"/>
            <a:hueOff val="0"/>
            <a:satOff val="0"/>
            <a:lumOff val="0"/>
            <a:alphaOff val="0"/>
          </a:schemeClr>
        </a:solidFill>
        <a:ln w="9525" cap="rnd" cmpd="sng" algn="ctr">
          <a:solidFill>
            <a:schemeClr val="accent3">
              <a:hueOff val="428568"/>
              <a:satOff val="-48092"/>
              <a:lumOff val="8236"/>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733954" tIns="270764" rIns="733954" bIns="92456" numCol="1" spcCol="1270" anchor="t" anchorCtr="0">
          <a:noAutofit/>
        </a:bodyPr>
        <a:lstStyle/>
        <a:p>
          <a:pPr marL="114300" lvl="1" indent="-114300" algn="l" defTabSz="577850">
            <a:lnSpc>
              <a:spcPct val="90000"/>
            </a:lnSpc>
            <a:spcBef>
              <a:spcPct val="0"/>
            </a:spcBef>
            <a:spcAft>
              <a:spcPct val="15000"/>
            </a:spcAft>
            <a:buChar char="••"/>
          </a:pPr>
          <a:r>
            <a:rPr lang="es-CO" sz="1300" b="1" kern="1200" dirty="0"/>
            <a:t> Reconocimiento de poblaciones con características particulares </a:t>
          </a:r>
        </a:p>
        <a:p>
          <a:pPr marL="114300" lvl="1" indent="-114300" algn="l" defTabSz="577850">
            <a:lnSpc>
              <a:spcPct val="90000"/>
            </a:lnSpc>
            <a:spcBef>
              <a:spcPct val="0"/>
            </a:spcBef>
            <a:spcAft>
              <a:spcPct val="15000"/>
            </a:spcAft>
            <a:buChar char="••"/>
          </a:pPr>
          <a:r>
            <a:rPr lang="es-CO" sz="1300" b="1" kern="1200" dirty="0"/>
            <a:t>Identificar situaciones de desventaja y mayor vulnerabilidad</a:t>
          </a:r>
        </a:p>
      </dsp:txBody>
      <dsp:txXfrm>
        <a:off x="0" y="4123205"/>
        <a:ext cx="9456822" cy="778050"/>
      </dsp:txXfrm>
    </dsp:sp>
    <dsp:sp modelId="{9F4CA4E5-A91F-4A9F-B42D-5C2CF127503D}">
      <dsp:nvSpPr>
        <dsp:cNvPr id="0" name=""/>
        <dsp:cNvSpPr/>
      </dsp:nvSpPr>
      <dsp:spPr>
        <a:xfrm>
          <a:off x="472841" y="3931325"/>
          <a:ext cx="6619775" cy="383760"/>
        </a:xfrm>
        <a:prstGeom prst="roundRect">
          <a:avLst/>
        </a:prstGeom>
        <a:gradFill rotWithShape="0">
          <a:gsLst>
            <a:gs pos="0">
              <a:schemeClr val="accent3">
                <a:hueOff val="428568"/>
                <a:satOff val="-48092"/>
                <a:lumOff val="8236"/>
                <a:alphaOff val="0"/>
                <a:tint val="98000"/>
                <a:lumMod val="114000"/>
              </a:schemeClr>
            </a:gs>
            <a:gs pos="100000">
              <a:schemeClr val="accent3">
                <a:hueOff val="428568"/>
                <a:satOff val="-48092"/>
                <a:lumOff val="8236"/>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0212" tIns="0" rIns="250212" bIns="0" numCol="1" spcCol="1270" anchor="ctr" anchorCtr="0">
          <a:noAutofit/>
        </a:bodyPr>
        <a:lstStyle/>
        <a:p>
          <a:pPr lvl="0" algn="l" defTabSz="577850">
            <a:lnSpc>
              <a:spcPct val="90000"/>
            </a:lnSpc>
            <a:spcBef>
              <a:spcPct val="0"/>
            </a:spcBef>
            <a:spcAft>
              <a:spcPct val="35000"/>
            </a:spcAft>
          </a:pPr>
          <a:r>
            <a:rPr lang="es-CO" sz="1300" b="1" kern="1200"/>
            <a:t>ENFOQUE DIFERENCIAL DE DERECHOS</a:t>
          </a:r>
          <a:endParaRPr lang="es-CO" sz="1300" b="1" kern="1200" dirty="0"/>
        </a:p>
      </dsp:txBody>
      <dsp:txXfrm>
        <a:off x="491575" y="3950059"/>
        <a:ext cx="6582307"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AA470-F54B-4B05-A05B-99B4F80776E1}">
      <dsp:nvSpPr>
        <dsp:cNvPr id="0" name=""/>
        <dsp:cNvSpPr/>
      </dsp:nvSpPr>
      <dsp:spPr>
        <a:xfrm>
          <a:off x="-5904748" y="-903625"/>
          <a:ext cx="7029491" cy="7029491"/>
        </a:xfrm>
        <a:prstGeom prst="blockArc">
          <a:avLst>
            <a:gd name="adj1" fmla="val 18900000"/>
            <a:gd name="adj2" fmla="val 2700000"/>
            <a:gd name="adj3" fmla="val 307"/>
          </a:avLst>
        </a:pr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D32FB4-395F-42E7-9385-A727FD361429}">
      <dsp:nvSpPr>
        <dsp:cNvPr id="0" name=""/>
        <dsp:cNvSpPr/>
      </dsp:nvSpPr>
      <dsp:spPr>
        <a:xfrm>
          <a:off x="491566" y="326285"/>
          <a:ext cx="9914459" cy="65298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8310" tIns="35560" rIns="35560" bIns="35560" numCol="1" spcCol="1270" anchor="ctr" anchorCtr="0">
          <a:noAutofit/>
        </a:bodyPr>
        <a:lstStyle/>
        <a:p>
          <a:pPr lvl="0" algn="l" defTabSz="622300">
            <a:lnSpc>
              <a:spcPct val="90000"/>
            </a:lnSpc>
            <a:spcBef>
              <a:spcPct val="0"/>
            </a:spcBef>
            <a:spcAft>
              <a:spcPct val="35000"/>
            </a:spcAft>
          </a:pPr>
          <a:r>
            <a:rPr lang="es-ES" sz="1400" b="1" kern="1200" dirty="0"/>
            <a:t>Describen elementos clave de la atención basada en la evidencia, las mejores prácticas y las expectativas de los usuarios. </a:t>
          </a:r>
          <a:endParaRPr lang="es-CO" sz="1400" b="1" kern="1200" dirty="0"/>
        </a:p>
      </dsp:txBody>
      <dsp:txXfrm>
        <a:off x="491566" y="326285"/>
        <a:ext cx="9914459" cy="652989"/>
      </dsp:txXfrm>
    </dsp:sp>
    <dsp:sp modelId="{283C805E-2F3E-475C-8575-4DB49CF3A438}">
      <dsp:nvSpPr>
        <dsp:cNvPr id="0" name=""/>
        <dsp:cNvSpPr/>
      </dsp:nvSpPr>
      <dsp:spPr>
        <a:xfrm>
          <a:off x="83448" y="244661"/>
          <a:ext cx="816236" cy="816236"/>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A068FD-E661-4F8A-B387-5CC6B013A942}">
      <dsp:nvSpPr>
        <dsp:cNvPr id="0" name=""/>
        <dsp:cNvSpPr/>
      </dsp:nvSpPr>
      <dsp:spPr>
        <a:xfrm>
          <a:off x="959479" y="1305455"/>
          <a:ext cx="9446546" cy="652989"/>
        </a:xfrm>
        <a:prstGeom prst="rect">
          <a:avLst/>
        </a:prstGeom>
        <a:solidFill>
          <a:schemeClr val="accent3">
            <a:hueOff val="107142"/>
            <a:satOff val="-12023"/>
            <a:lumOff val="205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8310" tIns="35560" rIns="35560" bIns="35560" numCol="1" spcCol="1270" anchor="ctr" anchorCtr="0">
          <a:noAutofit/>
        </a:bodyPr>
        <a:lstStyle/>
        <a:p>
          <a:pPr lvl="0" algn="l" defTabSz="622300">
            <a:lnSpc>
              <a:spcPct val="90000"/>
            </a:lnSpc>
            <a:spcBef>
              <a:spcPct val="0"/>
            </a:spcBef>
            <a:spcAft>
              <a:spcPct val="35000"/>
            </a:spcAft>
          </a:pPr>
          <a:r>
            <a:rPr lang="es-ES" sz="1400" b="1" kern="1200" dirty="0"/>
            <a:t>Permiten la integración organizada, mediante la secuenciación de las acciones multidisciplinares de índole poblacional, colectiva e individual y las funciones de los diferentes integrantes. </a:t>
          </a:r>
          <a:endParaRPr lang="es-CO" sz="1400" b="1" kern="1200" dirty="0"/>
        </a:p>
      </dsp:txBody>
      <dsp:txXfrm>
        <a:off x="959479" y="1305455"/>
        <a:ext cx="9446546" cy="652989"/>
      </dsp:txXfrm>
    </dsp:sp>
    <dsp:sp modelId="{E0DC79B4-7EB0-43C7-8D26-C6CCA0C52700}">
      <dsp:nvSpPr>
        <dsp:cNvPr id="0" name=""/>
        <dsp:cNvSpPr/>
      </dsp:nvSpPr>
      <dsp:spPr>
        <a:xfrm>
          <a:off x="551361" y="1223832"/>
          <a:ext cx="816236" cy="816236"/>
        </a:xfrm>
        <a:prstGeom prst="ellipse">
          <a:avLst/>
        </a:prstGeom>
        <a:solidFill>
          <a:schemeClr val="lt1">
            <a:hueOff val="0"/>
            <a:satOff val="0"/>
            <a:lumOff val="0"/>
            <a:alphaOff val="0"/>
          </a:schemeClr>
        </a:solidFill>
        <a:ln w="19050" cap="rnd" cmpd="sng" algn="ctr">
          <a:solidFill>
            <a:schemeClr val="accent3">
              <a:hueOff val="107142"/>
              <a:satOff val="-12023"/>
              <a:lumOff val="2059"/>
              <a:alphaOff val="0"/>
            </a:schemeClr>
          </a:solidFill>
          <a:prstDash val="solid"/>
        </a:ln>
        <a:effectLst/>
      </dsp:spPr>
      <dsp:style>
        <a:lnRef idx="2">
          <a:scrgbClr r="0" g="0" b="0"/>
        </a:lnRef>
        <a:fillRef idx="1">
          <a:scrgbClr r="0" g="0" b="0"/>
        </a:fillRef>
        <a:effectRef idx="0">
          <a:scrgbClr r="0" g="0" b="0"/>
        </a:effectRef>
        <a:fontRef idx="minor"/>
      </dsp:style>
    </dsp:sp>
    <dsp:sp modelId="{6890E3B2-38C7-42D9-8E02-11E078CB946C}">
      <dsp:nvSpPr>
        <dsp:cNvPr id="0" name=""/>
        <dsp:cNvSpPr/>
      </dsp:nvSpPr>
      <dsp:spPr>
        <a:xfrm>
          <a:off x="1103091" y="2284625"/>
          <a:ext cx="9302935" cy="652989"/>
        </a:xfrm>
        <a:prstGeom prst="rect">
          <a:avLst/>
        </a:prstGeom>
        <a:solidFill>
          <a:schemeClr val="accent3">
            <a:hueOff val="214284"/>
            <a:satOff val="-24046"/>
            <a:lumOff val="41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8310" tIns="35560" rIns="35560" bIns="35560" numCol="1" spcCol="1270" anchor="ctr" anchorCtr="0">
          <a:noAutofit/>
        </a:bodyPr>
        <a:lstStyle/>
        <a:p>
          <a:pPr lvl="0" algn="l" defTabSz="622300">
            <a:lnSpc>
              <a:spcPct val="90000"/>
            </a:lnSpc>
            <a:spcBef>
              <a:spcPct val="0"/>
            </a:spcBef>
            <a:spcAft>
              <a:spcPct val="35000"/>
            </a:spcAft>
          </a:pPr>
          <a:r>
            <a:rPr lang="es-ES" sz="1400" b="1" kern="1200" dirty="0"/>
            <a:t>Fortalecen la comunicación entre los diferentes integrantes</a:t>
          </a:r>
          <a:r>
            <a:rPr lang="es-ES" sz="1800" b="1" kern="1200" dirty="0"/>
            <a:t>.</a:t>
          </a:r>
          <a:endParaRPr lang="es-CO" sz="1800" b="1" kern="1200" dirty="0"/>
        </a:p>
      </dsp:txBody>
      <dsp:txXfrm>
        <a:off x="1103091" y="2284625"/>
        <a:ext cx="9302935" cy="652989"/>
      </dsp:txXfrm>
    </dsp:sp>
    <dsp:sp modelId="{8763345A-03C1-4102-A9F5-0F24C18158A0}">
      <dsp:nvSpPr>
        <dsp:cNvPr id="0" name=""/>
        <dsp:cNvSpPr/>
      </dsp:nvSpPr>
      <dsp:spPr>
        <a:xfrm>
          <a:off x="694973" y="2203002"/>
          <a:ext cx="816236" cy="816236"/>
        </a:xfrm>
        <a:prstGeom prst="ellipse">
          <a:avLst/>
        </a:prstGeom>
        <a:solidFill>
          <a:schemeClr val="lt1">
            <a:hueOff val="0"/>
            <a:satOff val="0"/>
            <a:lumOff val="0"/>
            <a:alphaOff val="0"/>
          </a:schemeClr>
        </a:solidFill>
        <a:ln w="19050" cap="rnd" cmpd="sng" algn="ctr">
          <a:solidFill>
            <a:schemeClr val="accent3">
              <a:hueOff val="214284"/>
              <a:satOff val="-24046"/>
              <a:lumOff val="4118"/>
              <a:alphaOff val="0"/>
            </a:schemeClr>
          </a:solidFill>
          <a:prstDash val="solid"/>
        </a:ln>
        <a:effectLst/>
      </dsp:spPr>
      <dsp:style>
        <a:lnRef idx="2">
          <a:scrgbClr r="0" g="0" b="0"/>
        </a:lnRef>
        <a:fillRef idx="1">
          <a:scrgbClr r="0" g="0" b="0"/>
        </a:fillRef>
        <a:effectRef idx="0">
          <a:scrgbClr r="0" g="0" b="0"/>
        </a:effectRef>
        <a:fontRef idx="minor"/>
      </dsp:style>
    </dsp:sp>
    <dsp:sp modelId="{7AE3841C-CF8E-4C04-A066-4300AD49C785}">
      <dsp:nvSpPr>
        <dsp:cNvPr id="0" name=""/>
        <dsp:cNvSpPr/>
      </dsp:nvSpPr>
      <dsp:spPr>
        <a:xfrm>
          <a:off x="959479" y="3263796"/>
          <a:ext cx="9446546" cy="652989"/>
        </a:xfrm>
        <a:prstGeom prst="rect">
          <a:avLst/>
        </a:prstGeom>
        <a:solidFill>
          <a:schemeClr val="accent3">
            <a:hueOff val="321426"/>
            <a:satOff val="-36069"/>
            <a:lumOff val="61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8310" tIns="35560" rIns="35560" bIns="35560" numCol="1" spcCol="1270" anchor="ctr" anchorCtr="0">
          <a:noAutofit/>
        </a:bodyPr>
        <a:lstStyle/>
        <a:p>
          <a:pPr lvl="0" algn="l" defTabSz="622300">
            <a:lnSpc>
              <a:spcPct val="90000"/>
            </a:lnSpc>
            <a:spcBef>
              <a:spcPct val="0"/>
            </a:spcBef>
            <a:spcAft>
              <a:spcPct val="35000"/>
            </a:spcAft>
          </a:pPr>
          <a:r>
            <a:rPr lang="es-ES" sz="1400" b="1" kern="1200" dirty="0"/>
            <a:t>Facilitan la identificación apropiada de los recursos humanos, de infraestructura y financieros.</a:t>
          </a:r>
          <a:endParaRPr lang="es-CO" sz="1400" b="1" kern="1200" dirty="0"/>
        </a:p>
      </dsp:txBody>
      <dsp:txXfrm>
        <a:off x="959479" y="3263796"/>
        <a:ext cx="9446546" cy="652989"/>
      </dsp:txXfrm>
    </dsp:sp>
    <dsp:sp modelId="{E41BF6F6-0B4E-4DD4-90A2-96B87EBDB92D}">
      <dsp:nvSpPr>
        <dsp:cNvPr id="0" name=""/>
        <dsp:cNvSpPr/>
      </dsp:nvSpPr>
      <dsp:spPr>
        <a:xfrm>
          <a:off x="551361" y="3182172"/>
          <a:ext cx="816236" cy="816236"/>
        </a:xfrm>
        <a:prstGeom prst="ellipse">
          <a:avLst/>
        </a:prstGeom>
        <a:solidFill>
          <a:schemeClr val="lt1">
            <a:hueOff val="0"/>
            <a:satOff val="0"/>
            <a:lumOff val="0"/>
            <a:alphaOff val="0"/>
          </a:schemeClr>
        </a:solidFill>
        <a:ln w="19050" cap="rnd" cmpd="sng" algn="ctr">
          <a:solidFill>
            <a:schemeClr val="accent3">
              <a:hueOff val="321426"/>
              <a:satOff val="-36069"/>
              <a:lumOff val="6177"/>
              <a:alphaOff val="0"/>
            </a:schemeClr>
          </a:solidFill>
          <a:prstDash val="solid"/>
        </a:ln>
        <a:effectLst/>
      </dsp:spPr>
      <dsp:style>
        <a:lnRef idx="2">
          <a:scrgbClr r="0" g="0" b="0"/>
        </a:lnRef>
        <a:fillRef idx="1">
          <a:scrgbClr r="0" g="0" b="0"/>
        </a:fillRef>
        <a:effectRef idx="0">
          <a:scrgbClr r="0" g="0" b="0"/>
        </a:effectRef>
        <a:fontRef idx="minor"/>
      </dsp:style>
    </dsp:sp>
    <dsp:sp modelId="{4AA95EB4-7A2D-4F02-878E-DC3F2587F920}">
      <dsp:nvSpPr>
        <dsp:cNvPr id="0" name=""/>
        <dsp:cNvSpPr/>
      </dsp:nvSpPr>
      <dsp:spPr>
        <a:xfrm>
          <a:off x="491566" y="4242966"/>
          <a:ext cx="9914459" cy="652989"/>
        </a:xfrm>
        <a:prstGeom prst="rect">
          <a:avLst/>
        </a:prstGeom>
        <a:solidFill>
          <a:schemeClr val="accent3">
            <a:hueOff val="428568"/>
            <a:satOff val="-48092"/>
            <a:lumOff val="823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8310" tIns="35560" rIns="35560" bIns="35560" numCol="1" spcCol="1270" anchor="ctr" anchorCtr="0">
          <a:noAutofit/>
        </a:bodyPr>
        <a:lstStyle/>
        <a:p>
          <a:pPr lvl="0" algn="l" defTabSz="622300">
            <a:lnSpc>
              <a:spcPct val="90000"/>
            </a:lnSpc>
            <a:spcBef>
              <a:spcPct val="0"/>
            </a:spcBef>
            <a:spcAft>
              <a:spcPct val="35000"/>
            </a:spcAft>
          </a:pPr>
          <a:r>
            <a:rPr lang="es-ES" sz="1400" b="1" kern="1200" dirty="0"/>
            <a:t>Especifican resultados esperados de las intervenciones colectivas e individuales, dentro del proceso integral de la atención en salud. </a:t>
          </a:r>
          <a:endParaRPr lang="es-CO" sz="1400" b="1" kern="1200" dirty="0"/>
        </a:p>
      </dsp:txBody>
      <dsp:txXfrm>
        <a:off x="491566" y="4242966"/>
        <a:ext cx="9914459" cy="652989"/>
      </dsp:txXfrm>
    </dsp:sp>
    <dsp:sp modelId="{7B0AAD6C-49D1-4DFE-9351-076C6A112398}">
      <dsp:nvSpPr>
        <dsp:cNvPr id="0" name=""/>
        <dsp:cNvSpPr/>
      </dsp:nvSpPr>
      <dsp:spPr>
        <a:xfrm>
          <a:off x="83448" y="4161342"/>
          <a:ext cx="816236" cy="816236"/>
        </a:xfrm>
        <a:prstGeom prst="ellipse">
          <a:avLst/>
        </a:prstGeom>
        <a:solidFill>
          <a:schemeClr val="lt1">
            <a:hueOff val="0"/>
            <a:satOff val="0"/>
            <a:lumOff val="0"/>
            <a:alphaOff val="0"/>
          </a:schemeClr>
        </a:solidFill>
        <a:ln w="19050" cap="rnd" cmpd="sng" algn="ctr">
          <a:solidFill>
            <a:schemeClr val="accent3">
              <a:hueOff val="428568"/>
              <a:satOff val="-48092"/>
              <a:lumOff val="823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FCCD7-B866-40D6-BD95-CFC3D4FE1828}">
      <dsp:nvSpPr>
        <dsp:cNvPr id="0" name=""/>
        <dsp:cNvSpPr/>
      </dsp:nvSpPr>
      <dsp:spPr>
        <a:xfrm>
          <a:off x="632" y="0"/>
          <a:ext cx="1644550" cy="435133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dirty="0">
              <a:solidFill>
                <a:srgbClr val="002060"/>
              </a:solidFill>
            </a:rPr>
            <a:t>Poblacional</a:t>
          </a:r>
        </a:p>
      </dsp:txBody>
      <dsp:txXfrm>
        <a:off x="632" y="0"/>
        <a:ext cx="1644550" cy="1305401"/>
      </dsp:txXfrm>
    </dsp:sp>
    <dsp:sp modelId="{5C5AA509-45B2-4F84-A2A5-DD94503A16C9}">
      <dsp:nvSpPr>
        <dsp:cNvPr id="0" name=""/>
        <dsp:cNvSpPr/>
      </dsp:nvSpPr>
      <dsp:spPr>
        <a:xfrm>
          <a:off x="165087" y="1305773"/>
          <a:ext cx="1315640" cy="854863"/>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a:t>Demográfico </a:t>
          </a:r>
          <a:endParaRPr lang="es-CO" sz="1400" kern="1200" dirty="0"/>
        </a:p>
      </dsp:txBody>
      <dsp:txXfrm>
        <a:off x="190125" y="1330811"/>
        <a:ext cx="1265564" cy="804787"/>
      </dsp:txXfrm>
    </dsp:sp>
    <dsp:sp modelId="{330AD1F6-F6B1-4CB1-8666-676F5FFE7856}">
      <dsp:nvSpPr>
        <dsp:cNvPr id="0" name=""/>
        <dsp:cNvSpPr/>
      </dsp:nvSpPr>
      <dsp:spPr>
        <a:xfrm>
          <a:off x="165087" y="2292154"/>
          <a:ext cx="1315640" cy="854863"/>
        </a:xfrm>
        <a:prstGeom prst="roundRect">
          <a:avLst>
            <a:gd name="adj" fmla="val 10000"/>
          </a:avLst>
        </a:prstGeom>
        <a:solidFill>
          <a:schemeClr val="accent3">
            <a:hueOff val="53571"/>
            <a:satOff val="-6012"/>
            <a:lumOff val="10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a:t>Social </a:t>
          </a:r>
          <a:endParaRPr lang="es-CO" sz="1400" kern="1200" dirty="0"/>
        </a:p>
      </dsp:txBody>
      <dsp:txXfrm>
        <a:off x="190125" y="2317192"/>
        <a:ext cx="1265564" cy="804787"/>
      </dsp:txXfrm>
    </dsp:sp>
    <dsp:sp modelId="{6BDAF31A-4711-4710-8834-DA81CC926509}">
      <dsp:nvSpPr>
        <dsp:cNvPr id="0" name=""/>
        <dsp:cNvSpPr/>
      </dsp:nvSpPr>
      <dsp:spPr>
        <a:xfrm>
          <a:off x="165087" y="3278535"/>
          <a:ext cx="1315640" cy="854863"/>
        </a:xfrm>
        <a:prstGeom prst="roundRect">
          <a:avLst>
            <a:gd name="adj" fmla="val 10000"/>
          </a:avLst>
        </a:prstGeom>
        <a:solidFill>
          <a:schemeClr val="accent3">
            <a:hueOff val="107142"/>
            <a:satOff val="-12023"/>
            <a:lumOff val="205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a:t>Curso de Vida </a:t>
          </a:r>
          <a:endParaRPr lang="es-CO" sz="1400" kern="1200" dirty="0"/>
        </a:p>
      </dsp:txBody>
      <dsp:txXfrm>
        <a:off x="190125" y="3303573"/>
        <a:ext cx="1265564" cy="804787"/>
      </dsp:txXfrm>
    </dsp:sp>
    <dsp:sp modelId="{5626937A-9177-4833-8651-20F424AF5710}">
      <dsp:nvSpPr>
        <dsp:cNvPr id="0" name=""/>
        <dsp:cNvSpPr/>
      </dsp:nvSpPr>
      <dsp:spPr>
        <a:xfrm>
          <a:off x="1768524" y="0"/>
          <a:ext cx="1644550" cy="435133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dirty="0">
              <a:solidFill>
                <a:srgbClr val="002060"/>
              </a:solidFill>
            </a:rPr>
            <a:t>Epidemiológica</a:t>
          </a:r>
          <a:r>
            <a:rPr lang="es-CO" sz="1500" b="1" kern="1200" dirty="0"/>
            <a:t> </a:t>
          </a:r>
        </a:p>
      </dsp:txBody>
      <dsp:txXfrm>
        <a:off x="1768524" y="0"/>
        <a:ext cx="1644550" cy="1305401"/>
      </dsp:txXfrm>
    </dsp:sp>
    <dsp:sp modelId="{6FECAF07-8AC5-4EBB-A6F8-22E3FC4AB71C}">
      <dsp:nvSpPr>
        <dsp:cNvPr id="0" name=""/>
        <dsp:cNvSpPr/>
      </dsp:nvSpPr>
      <dsp:spPr>
        <a:xfrm>
          <a:off x="1932979" y="1305773"/>
          <a:ext cx="1315640" cy="854863"/>
        </a:xfrm>
        <a:prstGeom prst="roundRect">
          <a:avLst>
            <a:gd name="adj" fmla="val 10000"/>
          </a:avLst>
        </a:prstGeom>
        <a:solidFill>
          <a:schemeClr val="accent3">
            <a:hueOff val="160713"/>
            <a:satOff val="-18034"/>
            <a:lumOff val="30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a:t>Morbilidad</a:t>
          </a:r>
          <a:endParaRPr lang="es-CO" sz="1400" kern="1200" dirty="0"/>
        </a:p>
      </dsp:txBody>
      <dsp:txXfrm>
        <a:off x="1958017" y="1330811"/>
        <a:ext cx="1265564" cy="804787"/>
      </dsp:txXfrm>
    </dsp:sp>
    <dsp:sp modelId="{D84AE0FB-7A82-429C-9164-918541298AB9}">
      <dsp:nvSpPr>
        <dsp:cNvPr id="0" name=""/>
        <dsp:cNvSpPr/>
      </dsp:nvSpPr>
      <dsp:spPr>
        <a:xfrm>
          <a:off x="1932979" y="2292154"/>
          <a:ext cx="1315640" cy="854863"/>
        </a:xfrm>
        <a:prstGeom prst="roundRect">
          <a:avLst>
            <a:gd name="adj" fmla="val 10000"/>
          </a:avLst>
        </a:prstGeom>
        <a:solidFill>
          <a:schemeClr val="accent3">
            <a:hueOff val="214284"/>
            <a:satOff val="-24046"/>
            <a:lumOff val="41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a:t>Mortalidad</a:t>
          </a:r>
          <a:endParaRPr lang="es-CO" sz="1400" kern="1200" dirty="0"/>
        </a:p>
      </dsp:txBody>
      <dsp:txXfrm>
        <a:off x="1958017" y="2317192"/>
        <a:ext cx="1265564" cy="804787"/>
      </dsp:txXfrm>
    </dsp:sp>
    <dsp:sp modelId="{6A775D18-8970-451B-A744-08C894C466AD}">
      <dsp:nvSpPr>
        <dsp:cNvPr id="0" name=""/>
        <dsp:cNvSpPr/>
      </dsp:nvSpPr>
      <dsp:spPr>
        <a:xfrm>
          <a:off x="1932979" y="3278535"/>
          <a:ext cx="1315640" cy="854863"/>
        </a:xfrm>
        <a:prstGeom prst="roundRect">
          <a:avLst>
            <a:gd name="adj" fmla="val 10000"/>
          </a:avLst>
        </a:prstGeom>
        <a:solidFill>
          <a:schemeClr val="accent3">
            <a:hueOff val="267855"/>
            <a:satOff val="-30058"/>
            <a:lumOff val="514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a:t>Grupos de Riesgo y Patologías</a:t>
          </a:r>
          <a:endParaRPr lang="es-CO" sz="1400" kern="1200" dirty="0"/>
        </a:p>
      </dsp:txBody>
      <dsp:txXfrm>
        <a:off x="1958017" y="3303573"/>
        <a:ext cx="1265564" cy="804787"/>
      </dsp:txXfrm>
    </dsp:sp>
    <dsp:sp modelId="{F5EE99DE-7855-4AEA-8A35-57B7A92B291D}">
      <dsp:nvSpPr>
        <dsp:cNvPr id="0" name=""/>
        <dsp:cNvSpPr/>
      </dsp:nvSpPr>
      <dsp:spPr>
        <a:xfrm>
          <a:off x="3536416" y="0"/>
          <a:ext cx="1644550" cy="435133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dirty="0">
              <a:solidFill>
                <a:srgbClr val="002060"/>
              </a:solidFill>
            </a:rPr>
            <a:t>Costos</a:t>
          </a:r>
          <a:r>
            <a:rPr lang="es-CO" sz="1500" kern="1200" dirty="0"/>
            <a:t> </a:t>
          </a:r>
        </a:p>
      </dsp:txBody>
      <dsp:txXfrm>
        <a:off x="3536416" y="0"/>
        <a:ext cx="1644550" cy="1305401"/>
      </dsp:txXfrm>
    </dsp:sp>
    <dsp:sp modelId="{17F2538E-4A6E-4A12-BB15-9F52E9705816}">
      <dsp:nvSpPr>
        <dsp:cNvPr id="0" name=""/>
        <dsp:cNvSpPr/>
      </dsp:nvSpPr>
      <dsp:spPr>
        <a:xfrm>
          <a:off x="3700871" y="1305773"/>
          <a:ext cx="1315640" cy="854863"/>
        </a:xfrm>
        <a:prstGeom prst="roundRect">
          <a:avLst>
            <a:gd name="adj" fmla="val 10000"/>
          </a:avLst>
        </a:prstGeom>
        <a:solidFill>
          <a:schemeClr val="accent3">
            <a:hueOff val="321426"/>
            <a:satOff val="-36069"/>
            <a:lumOff val="61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a:t>Morbilidad</a:t>
          </a:r>
          <a:endParaRPr lang="es-CO" sz="1400" kern="1200" dirty="0"/>
        </a:p>
      </dsp:txBody>
      <dsp:txXfrm>
        <a:off x="3725909" y="1330811"/>
        <a:ext cx="1265564" cy="804787"/>
      </dsp:txXfrm>
    </dsp:sp>
    <dsp:sp modelId="{794C7881-601E-46B1-9612-9A6C977893E5}">
      <dsp:nvSpPr>
        <dsp:cNvPr id="0" name=""/>
        <dsp:cNvSpPr/>
      </dsp:nvSpPr>
      <dsp:spPr>
        <a:xfrm>
          <a:off x="3700871" y="2292154"/>
          <a:ext cx="1315640" cy="854863"/>
        </a:xfrm>
        <a:prstGeom prst="roundRect">
          <a:avLst>
            <a:gd name="adj" fmla="val 10000"/>
          </a:avLst>
        </a:prstGeom>
        <a:solidFill>
          <a:schemeClr val="accent3">
            <a:hueOff val="374997"/>
            <a:satOff val="-42081"/>
            <a:lumOff val="72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a:t>Grupos de Riesgo/ Patologías</a:t>
          </a:r>
          <a:endParaRPr lang="es-CO" sz="1400" kern="1200" dirty="0"/>
        </a:p>
      </dsp:txBody>
      <dsp:txXfrm>
        <a:off x="3725909" y="2317192"/>
        <a:ext cx="1265564" cy="804787"/>
      </dsp:txXfrm>
    </dsp:sp>
    <dsp:sp modelId="{F6020D8C-FDEB-4A33-AB15-AA9A766004E4}">
      <dsp:nvSpPr>
        <dsp:cNvPr id="0" name=""/>
        <dsp:cNvSpPr/>
      </dsp:nvSpPr>
      <dsp:spPr>
        <a:xfrm>
          <a:off x="3700871" y="3278535"/>
          <a:ext cx="1315640" cy="854863"/>
        </a:xfrm>
        <a:prstGeom prst="roundRect">
          <a:avLst>
            <a:gd name="adj" fmla="val 10000"/>
          </a:avLst>
        </a:prstGeom>
        <a:solidFill>
          <a:schemeClr val="accent3">
            <a:hueOff val="428568"/>
            <a:satOff val="-48092"/>
            <a:lumOff val="823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CO" sz="1400" kern="1200"/>
            <a:t>Poblaciones Especiales</a:t>
          </a:r>
          <a:endParaRPr lang="es-CO" sz="1400" kern="1200" dirty="0"/>
        </a:p>
      </dsp:txBody>
      <dsp:txXfrm>
        <a:off x="3725909" y="3303573"/>
        <a:ext cx="1265564" cy="804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83C84-85A8-4E67-9D0A-000D78D224C4}">
      <dsp:nvSpPr>
        <dsp:cNvPr id="0" name=""/>
        <dsp:cNvSpPr/>
      </dsp:nvSpPr>
      <dsp:spPr>
        <a:xfrm>
          <a:off x="2275176" y="1968529"/>
          <a:ext cx="2405981" cy="2405981"/>
        </a:xfrm>
        <a:prstGeom prst="gear9">
          <a:avLst/>
        </a:prstGeom>
        <a:solidFill>
          <a:schemeClr val="accent1">
            <a:shade val="8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CO" sz="1300" b="1" kern="1200"/>
            <a:t>Gestión del Conocimiento y Fuentes de Información </a:t>
          </a:r>
          <a:endParaRPr lang="es-CO" sz="1300" b="1" kern="1200" dirty="0"/>
        </a:p>
      </dsp:txBody>
      <dsp:txXfrm>
        <a:off x="2758885" y="2532119"/>
        <a:ext cx="1438563" cy="1236723"/>
      </dsp:txXfrm>
    </dsp:sp>
    <dsp:sp modelId="{1A38974F-E00C-4663-BB18-CA9F0CE9609E}">
      <dsp:nvSpPr>
        <dsp:cNvPr id="0" name=""/>
        <dsp:cNvSpPr/>
      </dsp:nvSpPr>
      <dsp:spPr>
        <a:xfrm>
          <a:off x="875333" y="1399843"/>
          <a:ext cx="1749804" cy="1749804"/>
        </a:xfrm>
        <a:prstGeom prst="gear6">
          <a:avLst/>
        </a:prstGeom>
        <a:solidFill>
          <a:schemeClr val="accent1">
            <a:shade val="80000"/>
            <a:hueOff val="131939"/>
            <a:satOff val="-5896"/>
            <a:lumOff val="13658"/>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CO" sz="1300" b="1" kern="1200"/>
            <a:t>Vigilancia en Salud Pública</a:t>
          </a:r>
          <a:endParaRPr lang="es-CO" sz="1300" b="1" kern="1200" dirty="0"/>
        </a:p>
      </dsp:txBody>
      <dsp:txXfrm>
        <a:off x="1315851" y="1843024"/>
        <a:ext cx="868768" cy="863442"/>
      </dsp:txXfrm>
    </dsp:sp>
    <dsp:sp modelId="{D7BCD8B1-09CC-49E9-8B48-737DCAA4AC2D}">
      <dsp:nvSpPr>
        <dsp:cNvPr id="0" name=""/>
        <dsp:cNvSpPr/>
      </dsp:nvSpPr>
      <dsp:spPr>
        <a:xfrm rot="20700000">
          <a:off x="1855402" y="192657"/>
          <a:ext cx="1714451" cy="1714451"/>
        </a:xfrm>
        <a:prstGeom prst="gear6">
          <a:avLst/>
        </a:prstGeom>
        <a:solidFill>
          <a:schemeClr val="accent1">
            <a:shade val="80000"/>
            <a:hueOff val="263879"/>
            <a:satOff val="-11792"/>
            <a:lumOff val="27316"/>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CO" sz="1300" b="1" kern="1200"/>
            <a:t>Planeación de la Salud Pública </a:t>
          </a:r>
          <a:endParaRPr lang="es-CO" sz="1300" b="1" kern="1200" dirty="0"/>
        </a:p>
      </dsp:txBody>
      <dsp:txXfrm rot="-20700000">
        <a:off x="2231431" y="568686"/>
        <a:ext cx="962392" cy="962392"/>
      </dsp:txXfrm>
    </dsp:sp>
    <dsp:sp modelId="{3E3026CD-C2B4-4CD2-B808-114A933FAF4A}">
      <dsp:nvSpPr>
        <dsp:cNvPr id="0" name=""/>
        <dsp:cNvSpPr/>
      </dsp:nvSpPr>
      <dsp:spPr>
        <a:xfrm>
          <a:off x="2092153" y="1604345"/>
          <a:ext cx="3079655" cy="3079655"/>
        </a:xfrm>
        <a:prstGeom prst="circularArrow">
          <a:avLst>
            <a:gd name="adj1" fmla="val 4688"/>
            <a:gd name="adj2" fmla="val 299029"/>
            <a:gd name="adj3" fmla="val 2520347"/>
            <a:gd name="adj4" fmla="val 15852298"/>
            <a:gd name="adj5" fmla="val 546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C9D21D8-5CB0-4F05-9FDC-2768CAC9FF82}">
      <dsp:nvSpPr>
        <dsp:cNvPr id="0" name=""/>
        <dsp:cNvSpPr/>
      </dsp:nvSpPr>
      <dsp:spPr>
        <a:xfrm>
          <a:off x="565446" y="1011904"/>
          <a:ext cx="2237562" cy="2237562"/>
        </a:xfrm>
        <a:prstGeom prst="leftCircularArrow">
          <a:avLst>
            <a:gd name="adj1" fmla="val 6452"/>
            <a:gd name="adj2" fmla="val 429999"/>
            <a:gd name="adj3" fmla="val 10489124"/>
            <a:gd name="adj4" fmla="val 14837806"/>
            <a:gd name="adj5" fmla="val 7527"/>
          </a:avLst>
        </a:prstGeom>
        <a:solidFill>
          <a:schemeClr val="accent1">
            <a:shade val="90000"/>
            <a:hueOff val="131858"/>
            <a:satOff val="-5774"/>
            <a:lumOff val="12426"/>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B338573-802A-4591-9477-292700B38AB7}">
      <dsp:nvSpPr>
        <dsp:cNvPr id="0" name=""/>
        <dsp:cNvSpPr/>
      </dsp:nvSpPr>
      <dsp:spPr>
        <a:xfrm>
          <a:off x="1458832" y="-183645"/>
          <a:ext cx="2412542" cy="2412542"/>
        </a:xfrm>
        <a:prstGeom prst="circularArrow">
          <a:avLst>
            <a:gd name="adj1" fmla="val 5984"/>
            <a:gd name="adj2" fmla="val 394124"/>
            <a:gd name="adj3" fmla="val 13313824"/>
            <a:gd name="adj4" fmla="val 10508221"/>
            <a:gd name="adj5" fmla="val 6981"/>
          </a:avLst>
        </a:prstGeom>
        <a:solidFill>
          <a:schemeClr val="accent1">
            <a:shade val="90000"/>
            <a:hueOff val="263716"/>
            <a:satOff val="-11549"/>
            <a:lumOff val="24853"/>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9FA1F-92DA-48D8-9268-8C68A9D4AE6A}">
      <dsp:nvSpPr>
        <dsp:cNvPr id="0" name=""/>
        <dsp:cNvSpPr/>
      </dsp:nvSpPr>
      <dsp:spPr>
        <a:xfrm>
          <a:off x="595392" y="516279"/>
          <a:ext cx="3448749" cy="3448749"/>
        </a:xfrm>
        <a:prstGeom prst="blockArc">
          <a:avLst>
            <a:gd name="adj1" fmla="val 11880000"/>
            <a:gd name="adj2" fmla="val 16200000"/>
            <a:gd name="adj3" fmla="val 4635"/>
          </a:avLst>
        </a:prstGeom>
        <a:solidFill>
          <a:schemeClr val="accent3">
            <a:hueOff val="428568"/>
            <a:satOff val="-48092"/>
            <a:lumOff val="8236"/>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FE23D81-4C3D-4F6F-A60B-E4F667D536E8}">
      <dsp:nvSpPr>
        <dsp:cNvPr id="0" name=""/>
        <dsp:cNvSpPr/>
      </dsp:nvSpPr>
      <dsp:spPr>
        <a:xfrm>
          <a:off x="595392" y="516279"/>
          <a:ext cx="3448749" cy="3448749"/>
        </a:xfrm>
        <a:prstGeom prst="blockArc">
          <a:avLst>
            <a:gd name="adj1" fmla="val 7560000"/>
            <a:gd name="adj2" fmla="val 11880000"/>
            <a:gd name="adj3" fmla="val 4635"/>
          </a:avLst>
        </a:prstGeom>
        <a:solidFill>
          <a:schemeClr val="accent3">
            <a:hueOff val="321426"/>
            <a:satOff val="-36069"/>
            <a:lumOff val="6177"/>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14367E2-6B2B-4CE5-A6E1-E392715D4EF1}">
      <dsp:nvSpPr>
        <dsp:cNvPr id="0" name=""/>
        <dsp:cNvSpPr/>
      </dsp:nvSpPr>
      <dsp:spPr>
        <a:xfrm>
          <a:off x="595392" y="516279"/>
          <a:ext cx="3448749" cy="3448749"/>
        </a:xfrm>
        <a:prstGeom prst="blockArc">
          <a:avLst>
            <a:gd name="adj1" fmla="val 3240000"/>
            <a:gd name="adj2" fmla="val 7560000"/>
            <a:gd name="adj3" fmla="val 4635"/>
          </a:avLst>
        </a:prstGeom>
        <a:solidFill>
          <a:schemeClr val="accent3">
            <a:hueOff val="214284"/>
            <a:satOff val="-24046"/>
            <a:lumOff val="4118"/>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511EF21-3DC4-438A-9379-AD1AA719DCD3}">
      <dsp:nvSpPr>
        <dsp:cNvPr id="0" name=""/>
        <dsp:cNvSpPr/>
      </dsp:nvSpPr>
      <dsp:spPr>
        <a:xfrm>
          <a:off x="595392" y="516279"/>
          <a:ext cx="3448749" cy="3448749"/>
        </a:xfrm>
        <a:prstGeom prst="blockArc">
          <a:avLst>
            <a:gd name="adj1" fmla="val 20520000"/>
            <a:gd name="adj2" fmla="val 3240000"/>
            <a:gd name="adj3" fmla="val 4635"/>
          </a:avLst>
        </a:prstGeom>
        <a:solidFill>
          <a:schemeClr val="accent3">
            <a:hueOff val="107142"/>
            <a:satOff val="-12023"/>
            <a:lumOff val="2059"/>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C6FEE54-168C-452D-B3A3-A5CBA4BB1635}">
      <dsp:nvSpPr>
        <dsp:cNvPr id="0" name=""/>
        <dsp:cNvSpPr/>
      </dsp:nvSpPr>
      <dsp:spPr>
        <a:xfrm>
          <a:off x="595392" y="516279"/>
          <a:ext cx="3448749" cy="3448749"/>
        </a:xfrm>
        <a:prstGeom prst="blockArc">
          <a:avLst>
            <a:gd name="adj1" fmla="val 16200000"/>
            <a:gd name="adj2" fmla="val 20520000"/>
            <a:gd name="adj3" fmla="val 4635"/>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F0CDAED-56FE-4A4A-A7FC-3E64F47D2D0B}">
      <dsp:nvSpPr>
        <dsp:cNvPr id="0" name=""/>
        <dsp:cNvSpPr/>
      </dsp:nvSpPr>
      <dsp:spPr>
        <a:xfrm>
          <a:off x="1526878" y="1447765"/>
          <a:ext cx="1585778" cy="1585778"/>
        </a:xfrm>
        <a:prstGeom prst="ellipse">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b="1" kern="1200"/>
            <a:t>EVENTOS DE INTERES EN SALUD PÚBLICA </a:t>
          </a:r>
          <a:endParaRPr lang="es-CO" sz="1600" b="1" kern="1200" dirty="0"/>
        </a:p>
      </dsp:txBody>
      <dsp:txXfrm>
        <a:off x="1759110" y="1679997"/>
        <a:ext cx="1121314" cy="1121314"/>
      </dsp:txXfrm>
    </dsp:sp>
    <dsp:sp modelId="{E98F5DD8-E681-4522-AA1A-31FC35E51EFE}">
      <dsp:nvSpPr>
        <dsp:cNvPr id="0" name=""/>
        <dsp:cNvSpPr/>
      </dsp:nvSpPr>
      <dsp:spPr>
        <a:xfrm>
          <a:off x="1764745" y="1219"/>
          <a:ext cx="1110044" cy="1110044"/>
        </a:xfrm>
        <a:prstGeom prst="ellipse">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1100" b="1" kern="1200" dirty="0"/>
            <a:t>Eventos de Alto Costo </a:t>
          </a:r>
        </a:p>
      </dsp:txBody>
      <dsp:txXfrm>
        <a:off x="1927307" y="163781"/>
        <a:ext cx="784920" cy="784920"/>
      </dsp:txXfrm>
    </dsp:sp>
    <dsp:sp modelId="{3DB2F1A7-1016-4197-965D-81E49C523747}">
      <dsp:nvSpPr>
        <dsp:cNvPr id="0" name=""/>
        <dsp:cNvSpPr/>
      </dsp:nvSpPr>
      <dsp:spPr>
        <a:xfrm>
          <a:off x="3366716" y="1165119"/>
          <a:ext cx="1110044" cy="1110044"/>
        </a:xfrm>
        <a:prstGeom prst="ellipse">
          <a:avLst/>
        </a:prstGeom>
        <a:solidFill>
          <a:schemeClr val="accent3">
            <a:hueOff val="107142"/>
            <a:satOff val="-12023"/>
            <a:lumOff val="2059"/>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1100" b="1" kern="1200"/>
            <a:t>Eventos de Programa Materno- Perinatal</a:t>
          </a:r>
          <a:endParaRPr lang="es-CO" sz="1100" b="1" kern="1200" dirty="0"/>
        </a:p>
      </dsp:txBody>
      <dsp:txXfrm>
        <a:off x="3529278" y="1327681"/>
        <a:ext cx="784920" cy="784920"/>
      </dsp:txXfrm>
    </dsp:sp>
    <dsp:sp modelId="{BF02DDE6-261E-4AE9-97CC-D954144E0789}">
      <dsp:nvSpPr>
        <dsp:cNvPr id="0" name=""/>
        <dsp:cNvSpPr/>
      </dsp:nvSpPr>
      <dsp:spPr>
        <a:xfrm>
          <a:off x="2754818" y="3048350"/>
          <a:ext cx="1110044" cy="1110044"/>
        </a:xfrm>
        <a:prstGeom prst="ellipse">
          <a:avLst/>
        </a:prstGeom>
        <a:solidFill>
          <a:schemeClr val="accent3">
            <a:hueOff val="214284"/>
            <a:satOff val="-24046"/>
            <a:lumOff val="4118"/>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1100" b="1" kern="1200"/>
            <a:t>Eventos Programa Salud Mental</a:t>
          </a:r>
          <a:endParaRPr lang="es-CO" sz="1100" b="1" kern="1200" dirty="0"/>
        </a:p>
      </dsp:txBody>
      <dsp:txXfrm>
        <a:off x="2917380" y="3210912"/>
        <a:ext cx="784920" cy="784920"/>
      </dsp:txXfrm>
    </dsp:sp>
    <dsp:sp modelId="{5E3F1910-D602-454A-909C-4C3975B4DC21}">
      <dsp:nvSpPr>
        <dsp:cNvPr id="0" name=""/>
        <dsp:cNvSpPr/>
      </dsp:nvSpPr>
      <dsp:spPr>
        <a:xfrm>
          <a:off x="774671" y="3048350"/>
          <a:ext cx="1110044" cy="1110044"/>
        </a:xfrm>
        <a:prstGeom prst="ellipse">
          <a:avLst/>
        </a:prstGeom>
        <a:solidFill>
          <a:schemeClr val="accent3">
            <a:hueOff val="321426"/>
            <a:satOff val="-36069"/>
            <a:lumOff val="617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1100" b="1" kern="1200"/>
            <a:t>Eventos Programa Salud Oral</a:t>
          </a:r>
          <a:endParaRPr lang="es-CO" sz="1100" b="1" kern="1200" dirty="0"/>
        </a:p>
      </dsp:txBody>
      <dsp:txXfrm>
        <a:off x="937233" y="3210912"/>
        <a:ext cx="784920" cy="784920"/>
      </dsp:txXfrm>
    </dsp:sp>
    <dsp:sp modelId="{68B25FD3-EF19-42B8-A486-CDE27824A9F4}">
      <dsp:nvSpPr>
        <dsp:cNvPr id="0" name=""/>
        <dsp:cNvSpPr/>
      </dsp:nvSpPr>
      <dsp:spPr>
        <a:xfrm>
          <a:off x="162773" y="1165119"/>
          <a:ext cx="1110044" cy="1110044"/>
        </a:xfrm>
        <a:prstGeom prst="ellipse">
          <a:avLst/>
        </a:prstGeom>
        <a:solidFill>
          <a:schemeClr val="accent3">
            <a:hueOff val="428568"/>
            <a:satOff val="-48092"/>
            <a:lumOff val="8236"/>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1100" b="1" kern="1200"/>
            <a:t>Eventos Programa Salud Infantil  </a:t>
          </a:r>
          <a:endParaRPr lang="es-CO" sz="1100" b="1" kern="1200" dirty="0"/>
        </a:p>
      </dsp:txBody>
      <dsp:txXfrm>
        <a:off x="325335" y="1327681"/>
        <a:ext cx="784920" cy="7849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202DE-476B-449C-AC7E-3398D2CCFD87}">
      <dsp:nvSpPr>
        <dsp:cNvPr id="0" name=""/>
        <dsp:cNvSpPr/>
      </dsp:nvSpPr>
      <dsp:spPr>
        <a:xfrm>
          <a:off x="1764042" y="725941"/>
          <a:ext cx="2714721" cy="1810719"/>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27584" rIns="227584" bIns="227584" numCol="1" spcCol="1270" anchor="ctr" anchorCtr="0">
          <a:noAutofit/>
        </a:bodyPr>
        <a:lstStyle/>
        <a:p>
          <a:pPr lvl="0" algn="l" defTabSz="1422400">
            <a:lnSpc>
              <a:spcPct val="90000"/>
            </a:lnSpc>
            <a:spcBef>
              <a:spcPct val="0"/>
            </a:spcBef>
            <a:spcAft>
              <a:spcPct val="35000"/>
            </a:spcAft>
          </a:pPr>
          <a:r>
            <a:rPr lang="es-CO" sz="3200" kern="1200" dirty="0">
              <a:solidFill>
                <a:srgbClr val="002060"/>
              </a:solidFill>
            </a:rPr>
            <a:t>ENF RARAS</a:t>
          </a:r>
        </a:p>
      </dsp:txBody>
      <dsp:txXfrm>
        <a:off x="2198397" y="725941"/>
        <a:ext cx="2280366" cy="1810719"/>
      </dsp:txXfrm>
    </dsp:sp>
    <dsp:sp modelId="{7B2B3A51-1B03-4B7E-A536-44521A887F42}">
      <dsp:nvSpPr>
        <dsp:cNvPr id="0" name=""/>
        <dsp:cNvSpPr/>
      </dsp:nvSpPr>
      <dsp:spPr>
        <a:xfrm>
          <a:off x="1764042" y="2536661"/>
          <a:ext cx="2714721" cy="1810719"/>
        </a:xfrm>
        <a:prstGeom prst="rect">
          <a:avLst/>
        </a:prstGeom>
        <a:solidFill>
          <a:schemeClr val="accent3">
            <a:tint val="40000"/>
            <a:alpha val="90000"/>
            <a:hueOff val="-99230"/>
            <a:satOff val="-37921"/>
            <a:lumOff val="-513"/>
            <a:alphaOff val="0"/>
          </a:schemeClr>
        </a:solidFill>
        <a:ln w="19050" cap="rnd" cmpd="sng" algn="ctr">
          <a:solidFill>
            <a:schemeClr val="accent3">
              <a:tint val="40000"/>
              <a:alpha val="90000"/>
              <a:hueOff val="-99230"/>
              <a:satOff val="-37921"/>
              <a:lumOff val="-5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9136" rIns="199136" bIns="199136" numCol="1" spcCol="1270" anchor="t" anchorCtr="0">
          <a:noAutofit/>
        </a:bodyPr>
        <a:lstStyle/>
        <a:p>
          <a:pPr lvl="0" algn="l" defTabSz="1244600">
            <a:lnSpc>
              <a:spcPct val="90000"/>
            </a:lnSpc>
            <a:spcBef>
              <a:spcPct val="0"/>
            </a:spcBef>
            <a:spcAft>
              <a:spcPct val="35000"/>
            </a:spcAft>
            <a:buClr>
              <a:schemeClr val="bg1"/>
            </a:buClr>
            <a:buFont typeface="Arial" panose="020B0604020202020204" pitchFamily="34" charset="0"/>
            <a:buChar char="•"/>
          </a:pPr>
          <a:r>
            <a:rPr lang="es-CO" sz="2800" b="1" kern="1200" dirty="0">
              <a:solidFill>
                <a:schemeClr val="tx2">
                  <a:lumMod val="50000"/>
                </a:schemeClr>
              </a:solidFill>
            </a:rPr>
            <a:t>SHUA</a:t>
          </a:r>
        </a:p>
        <a:p>
          <a:pPr lvl="0" algn="l" defTabSz="1244600">
            <a:lnSpc>
              <a:spcPct val="90000"/>
            </a:lnSpc>
            <a:spcBef>
              <a:spcPct val="0"/>
            </a:spcBef>
            <a:spcAft>
              <a:spcPct val="35000"/>
            </a:spcAft>
            <a:buNone/>
          </a:pPr>
          <a:r>
            <a:rPr lang="es-CO" sz="2800" b="1" kern="1200" dirty="0">
              <a:solidFill>
                <a:schemeClr val="tx2">
                  <a:lumMod val="50000"/>
                </a:schemeClr>
              </a:solidFill>
            </a:rPr>
            <a:t>HPN</a:t>
          </a:r>
        </a:p>
        <a:p>
          <a:pPr lvl="0" algn="l" defTabSz="1244600">
            <a:lnSpc>
              <a:spcPct val="90000"/>
            </a:lnSpc>
            <a:spcBef>
              <a:spcPct val="0"/>
            </a:spcBef>
            <a:spcAft>
              <a:spcPct val="35000"/>
            </a:spcAft>
            <a:buNone/>
          </a:pPr>
          <a:endParaRPr lang="es-CO" sz="2400" kern="1200" dirty="0"/>
        </a:p>
        <a:p>
          <a:pPr lvl="0" algn="l" defTabSz="1244600">
            <a:lnSpc>
              <a:spcPct val="90000"/>
            </a:lnSpc>
            <a:spcBef>
              <a:spcPct val="0"/>
            </a:spcBef>
            <a:spcAft>
              <a:spcPct val="35000"/>
            </a:spcAft>
            <a:buNone/>
          </a:pPr>
          <a:endParaRPr lang="es-CO" sz="2400" kern="1200" dirty="0"/>
        </a:p>
        <a:p>
          <a:pPr marL="114300" lvl="1" indent="-114300" algn="l" defTabSz="622300">
            <a:lnSpc>
              <a:spcPct val="90000"/>
            </a:lnSpc>
            <a:spcBef>
              <a:spcPct val="0"/>
            </a:spcBef>
            <a:spcAft>
              <a:spcPct val="15000"/>
            </a:spcAft>
            <a:buChar char="••"/>
          </a:pPr>
          <a:endParaRPr lang="es-CO" sz="1400" kern="1200" dirty="0"/>
        </a:p>
      </dsp:txBody>
      <dsp:txXfrm>
        <a:off x="2198397" y="2536661"/>
        <a:ext cx="2280366" cy="1810719"/>
      </dsp:txXfrm>
    </dsp:sp>
    <dsp:sp modelId="{9CC30C24-5056-4F2D-B427-CD82A56A597D}">
      <dsp:nvSpPr>
        <dsp:cNvPr id="0" name=""/>
        <dsp:cNvSpPr/>
      </dsp:nvSpPr>
      <dsp:spPr>
        <a:xfrm>
          <a:off x="316190" y="2016"/>
          <a:ext cx="1809814" cy="1809814"/>
        </a:xfrm>
        <a:prstGeom prst="ellipse">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CO" sz="2800" kern="1200" dirty="0"/>
            <a:t>ALTO COSTO</a:t>
          </a:r>
        </a:p>
      </dsp:txBody>
      <dsp:txXfrm>
        <a:off x="581231" y="267057"/>
        <a:ext cx="1279732" cy="12797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EA88D-B316-45BD-AF51-C49000ACE753}">
      <dsp:nvSpPr>
        <dsp:cNvPr id="0" name=""/>
        <dsp:cNvSpPr/>
      </dsp:nvSpPr>
      <dsp:spPr>
        <a:xfrm>
          <a:off x="2399135" y="320548"/>
          <a:ext cx="2551463" cy="1275731"/>
        </a:xfrm>
        <a:prstGeom prst="roundRect">
          <a:avLst>
            <a:gd name="adj" fmla="val 10000"/>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t>ATENCIÓN PRIMARIA</a:t>
          </a:r>
          <a:endParaRPr lang="es-EC" sz="2000" kern="1200" dirty="0"/>
        </a:p>
      </dsp:txBody>
      <dsp:txXfrm>
        <a:off x="2436500" y="357913"/>
        <a:ext cx="2476733" cy="1201001"/>
      </dsp:txXfrm>
    </dsp:sp>
    <dsp:sp modelId="{330F0519-EA35-40D1-9B2B-366F800702BE}">
      <dsp:nvSpPr>
        <dsp:cNvPr id="0" name=""/>
        <dsp:cNvSpPr/>
      </dsp:nvSpPr>
      <dsp:spPr>
        <a:xfrm rot="3445593">
          <a:off x="4818873" y="2162944"/>
          <a:ext cx="1329358" cy="446506"/>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4952825" y="2252245"/>
        <a:ext cx="1061454" cy="267904"/>
      </dsp:txXfrm>
    </dsp:sp>
    <dsp:sp modelId="{D82A2AFF-0F3D-434F-A47C-D6BC29B49094}">
      <dsp:nvSpPr>
        <dsp:cNvPr id="0" name=""/>
        <dsp:cNvSpPr/>
      </dsp:nvSpPr>
      <dsp:spPr>
        <a:xfrm>
          <a:off x="4526321" y="3650135"/>
          <a:ext cx="2551463" cy="1275731"/>
        </a:xfrm>
        <a:prstGeom prst="roundRect">
          <a:avLst>
            <a:gd name="adj" fmla="val 10000"/>
          </a:avLst>
        </a:prstGeom>
        <a:solidFill>
          <a:schemeClr val="accent3">
            <a:hueOff val="214284"/>
            <a:satOff val="-24046"/>
            <a:lumOff val="4118"/>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t>OTROS ACTORES</a:t>
          </a:r>
          <a:endParaRPr lang="es-EC" sz="2000" kern="1200" dirty="0"/>
        </a:p>
      </dsp:txBody>
      <dsp:txXfrm>
        <a:off x="4563686" y="3687500"/>
        <a:ext cx="2476733" cy="1201001"/>
      </dsp:txXfrm>
    </dsp:sp>
    <dsp:sp modelId="{9287440E-4A6E-4DA4-A6B1-905BE4FD3961}">
      <dsp:nvSpPr>
        <dsp:cNvPr id="0" name=""/>
        <dsp:cNvSpPr/>
      </dsp:nvSpPr>
      <dsp:spPr>
        <a:xfrm rot="10800000">
          <a:off x="3030792" y="4064748"/>
          <a:ext cx="1329358" cy="446506"/>
        </a:xfrm>
        <a:prstGeom prst="leftRightArrow">
          <a:avLst>
            <a:gd name="adj1" fmla="val 60000"/>
            <a:gd name="adj2" fmla="val 50000"/>
          </a:avLst>
        </a:prstGeom>
        <a:solidFill>
          <a:schemeClr val="accent3">
            <a:hueOff val="214284"/>
            <a:satOff val="-24046"/>
            <a:lumOff val="4118"/>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10800000">
        <a:off x="3164744" y="4154049"/>
        <a:ext cx="1061454" cy="267904"/>
      </dsp:txXfrm>
    </dsp:sp>
    <dsp:sp modelId="{5CA04C2F-0767-46AF-98A5-CC5768AA2683}">
      <dsp:nvSpPr>
        <dsp:cNvPr id="0" name=""/>
        <dsp:cNvSpPr/>
      </dsp:nvSpPr>
      <dsp:spPr>
        <a:xfrm>
          <a:off x="313159" y="3650135"/>
          <a:ext cx="2551463" cy="1275731"/>
        </a:xfrm>
        <a:prstGeom prst="roundRect">
          <a:avLst>
            <a:gd name="adj" fmla="val 10000"/>
          </a:avLst>
        </a:prstGeom>
        <a:solidFill>
          <a:schemeClr val="accent3">
            <a:hueOff val="428568"/>
            <a:satOff val="-48092"/>
            <a:lumOff val="8236"/>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t>RED COMPLEMENTARIA</a:t>
          </a:r>
          <a:endParaRPr lang="es-EC" sz="2000" kern="1200" dirty="0"/>
        </a:p>
      </dsp:txBody>
      <dsp:txXfrm>
        <a:off x="350524" y="3687500"/>
        <a:ext cx="2476733" cy="1201001"/>
      </dsp:txXfrm>
    </dsp:sp>
    <dsp:sp modelId="{D630CDED-0797-4F11-A5BB-4A08F2D9C3BD}">
      <dsp:nvSpPr>
        <dsp:cNvPr id="0" name=""/>
        <dsp:cNvSpPr/>
      </dsp:nvSpPr>
      <dsp:spPr>
        <a:xfrm rot="18124022">
          <a:off x="1131817" y="2192677"/>
          <a:ext cx="1329358" cy="446506"/>
        </a:xfrm>
        <a:prstGeom prst="leftRightArrow">
          <a:avLst>
            <a:gd name="adj1" fmla="val 60000"/>
            <a:gd name="adj2" fmla="val 50000"/>
          </a:avLst>
        </a:prstGeom>
        <a:solidFill>
          <a:schemeClr val="accent3">
            <a:hueOff val="428568"/>
            <a:satOff val="-48092"/>
            <a:lumOff val="8236"/>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a:off x="1265769" y="2281978"/>
        <a:ext cx="1061454" cy="2679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AED47-39BA-4A7A-9169-85CFB24A6BD7}">
      <dsp:nvSpPr>
        <dsp:cNvPr id="0" name=""/>
        <dsp:cNvSpPr/>
      </dsp:nvSpPr>
      <dsp:spPr>
        <a:xfrm>
          <a:off x="2810410" y="-30084"/>
          <a:ext cx="4755516" cy="4755516"/>
        </a:xfrm>
        <a:prstGeom prst="circularArrow">
          <a:avLst>
            <a:gd name="adj1" fmla="val 5544"/>
            <a:gd name="adj2" fmla="val 330680"/>
            <a:gd name="adj3" fmla="val 13736321"/>
            <a:gd name="adj4" fmla="val 17410115"/>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359921-25D4-4DC6-9AC9-DF7BD9076807}">
      <dsp:nvSpPr>
        <dsp:cNvPr id="0" name=""/>
        <dsp:cNvSpPr/>
      </dsp:nvSpPr>
      <dsp:spPr>
        <a:xfrm>
          <a:off x="4055790" y="2204"/>
          <a:ext cx="2264757" cy="1132378"/>
        </a:xfrm>
        <a:prstGeom prst="roundRect">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b="1" kern="1200" dirty="0"/>
            <a:t>ADMINISTRACIÓN DEL RIESGO</a:t>
          </a:r>
        </a:p>
      </dsp:txBody>
      <dsp:txXfrm>
        <a:off x="4111068" y="57482"/>
        <a:ext cx="2154201" cy="1021822"/>
      </dsp:txXfrm>
    </dsp:sp>
    <dsp:sp modelId="{034EFCE6-188C-4C07-B59B-ADA7B52A1904}">
      <dsp:nvSpPr>
        <dsp:cNvPr id="0" name=""/>
        <dsp:cNvSpPr/>
      </dsp:nvSpPr>
      <dsp:spPr>
        <a:xfrm>
          <a:off x="5984474" y="1403475"/>
          <a:ext cx="2264757" cy="1132378"/>
        </a:xfrm>
        <a:prstGeom prst="roundRect">
          <a:avLst/>
        </a:prstGeom>
        <a:solidFill>
          <a:schemeClr val="accent3">
            <a:hueOff val="107142"/>
            <a:satOff val="-12023"/>
            <a:lumOff val="2059"/>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b="1" kern="1200"/>
            <a:t>GESTIÓN DE PATOLOGIAS Y CUIDADOS</a:t>
          </a:r>
          <a:endParaRPr lang="es-CO" sz="1700" b="1" kern="1200" dirty="0"/>
        </a:p>
      </dsp:txBody>
      <dsp:txXfrm>
        <a:off x="6039752" y="1458753"/>
        <a:ext cx="2154201" cy="1021822"/>
      </dsp:txXfrm>
    </dsp:sp>
    <dsp:sp modelId="{D25427EC-681A-4FD8-889D-0A260C8C903C}">
      <dsp:nvSpPr>
        <dsp:cNvPr id="0" name=""/>
        <dsp:cNvSpPr/>
      </dsp:nvSpPr>
      <dsp:spPr>
        <a:xfrm>
          <a:off x="5735150" y="3496722"/>
          <a:ext cx="2264757" cy="1132378"/>
        </a:xfrm>
        <a:prstGeom prst="roundRect">
          <a:avLst/>
        </a:prstGeom>
        <a:solidFill>
          <a:schemeClr val="accent3">
            <a:hueOff val="214284"/>
            <a:satOff val="-24046"/>
            <a:lumOff val="4118"/>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b="1" kern="1200"/>
            <a:t>ATENCIÓN INTEGRAL</a:t>
          </a:r>
          <a:endParaRPr lang="es-CO" sz="1700" b="1" kern="1200" dirty="0"/>
        </a:p>
      </dsp:txBody>
      <dsp:txXfrm>
        <a:off x="5790428" y="3552000"/>
        <a:ext cx="2154201" cy="1021822"/>
      </dsp:txXfrm>
    </dsp:sp>
    <dsp:sp modelId="{AFF18893-C994-4368-8F84-D3EFF43BE190}">
      <dsp:nvSpPr>
        <dsp:cNvPr id="0" name=""/>
        <dsp:cNvSpPr/>
      </dsp:nvSpPr>
      <dsp:spPr>
        <a:xfrm>
          <a:off x="2555533" y="3481070"/>
          <a:ext cx="2264757" cy="1132378"/>
        </a:xfrm>
        <a:prstGeom prst="roundRect">
          <a:avLst/>
        </a:prstGeom>
        <a:solidFill>
          <a:schemeClr val="accent3">
            <a:hueOff val="321426"/>
            <a:satOff val="-36069"/>
            <a:lumOff val="6177"/>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b="1" kern="1200"/>
            <a:t>GESTIÓN INTEGRAL DE TECNOLOGÍAS EN SALUD </a:t>
          </a:r>
          <a:endParaRPr lang="es-CO" sz="1700" b="1" kern="1200" dirty="0"/>
        </a:p>
      </dsp:txBody>
      <dsp:txXfrm>
        <a:off x="2610811" y="3536348"/>
        <a:ext cx="2154201" cy="1021822"/>
      </dsp:txXfrm>
    </dsp:sp>
    <dsp:sp modelId="{85F791A3-5161-48CD-952E-2AE327403169}">
      <dsp:nvSpPr>
        <dsp:cNvPr id="0" name=""/>
        <dsp:cNvSpPr/>
      </dsp:nvSpPr>
      <dsp:spPr>
        <a:xfrm>
          <a:off x="2127105" y="1403475"/>
          <a:ext cx="2264757" cy="1132378"/>
        </a:xfrm>
        <a:prstGeom prst="roundRect">
          <a:avLst/>
        </a:prstGeom>
        <a:solidFill>
          <a:schemeClr val="accent3">
            <a:hueOff val="428568"/>
            <a:satOff val="-48092"/>
            <a:lumOff val="8236"/>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b="1" kern="1200"/>
            <a:t>SEGUIMIENTO CONTINUO</a:t>
          </a:r>
          <a:endParaRPr lang="es-CO" sz="1700" b="1" kern="1200" dirty="0"/>
        </a:p>
      </dsp:txBody>
      <dsp:txXfrm>
        <a:off x="2182383" y="1458753"/>
        <a:ext cx="2154201" cy="102182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572B273-3F20-4115-B97C-4FA9F668F883}" type="datetimeFigureOut">
              <a:rPr lang="es-EC" smtClean="0"/>
              <a:t>26/7/2023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D5AEF55-30CA-4887-A14B-8277A570FFB9}" type="slidenum">
              <a:rPr lang="es-EC" smtClean="0"/>
              <a:t>‹Nº›</a:t>
            </a:fld>
            <a:endParaRPr lang="es-EC"/>
          </a:p>
        </p:txBody>
      </p:sp>
    </p:spTree>
    <p:extLst>
      <p:ext uri="{BB962C8B-B14F-4D97-AF65-F5344CB8AC3E}">
        <p14:creationId xmlns:p14="http://schemas.microsoft.com/office/powerpoint/2010/main" val="429465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572B273-3F20-4115-B97C-4FA9F668F883}" type="datetimeFigureOut">
              <a:rPr lang="es-EC" smtClean="0"/>
              <a:t>26/7/2023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D5AEF55-30CA-4887-A14B-8277A570FFB9}" type="slidenum">
              <a:rPr lang="es-EC" smtClean="0"/>
              <a:t>‹Nº›</a:t>
            </a:fld>
            <a:endParaRPr lang="es-EC"/>
          </a:p>
        </p:txBody>
      </p:sp>
    </p:spTree>
    <p:extLst>
      <p:ext uri="{BB962C8B-B14F-4D97-AF65-F5344CB8AC3E}">
        <p14:creationId xmlns:p14="http://schemas.microsoft.com/office/powerpoint/2010/main" val="2146936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572B273-3F20-4115-B97C-4FA9F668F883}" type="datetimeFigureOut">
              <a:rPr lang="es-EC" smtClean="0"/>
              <a:t>26/7/2023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D5AEF55-30CA-4887-A14B-8277A570FFB9}" type="slidenum">
              <a:rPr lang="es-EC" smtClean="0"/>
              <a:t>‹Nº›</a:t>
            </a:fld>
            <a:endParaRPr lang="es-EC"/>
          </a:p>
        </p:txBody>
      </p:sp>
    </p:spTree>
    <p:extLst>
      <p:ext uri="{BB962C8B-B14F-4D97-AF65-F5344CB8AC3E}">
        <p14:creationId xmlns:p14="http://schemas.microsoft.com/office/powerpoint/2010/main" val="2862014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572B273-3F20-4115-B97C-4FA9F668F883}" type="datetimeFigureOut">
              <a:rPr lang="es-EC" smtClean="0"/>
              <a:t>26/7/2023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D5AEF55-30CA-4887-A14B-8277A570FFB9}" type="slidenum">
              <a:rPr lang="es-EC" smtClean="0"/>
              <a:t>‹Nº›</a:t>
            </a:fld>
            <a:endParaRPr lang="es-EC"/>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23843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572B273-3F20-4115-B97C-4FA9F668F883}" type="datetimeFigureOut">
              <a:rPr lang="es-EC" smtClean="0"/>
              <a:t>26/7/2023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D5AEF55-30CA-4887-A14B-8277A570FFB9}" type="slidenum">
              <a:rPr lang="es-EC" smtClean="0"/>
              <a:t>‹Nº›</a:t>
            </a:fld>
            <a:endParaRPr lang="es-EC"/>
          </a:p>
        </p:txBody>
      </p:sp>
    </p:spTree>
    <p:extLst>
      <p:ext uri="{BB962C8B-B14F-4D97-AF65-F5344CB8AC3E}">
        <p14:creationId xmlns:p14="http://schemas.microsoft.com/office/powerpoint/2010/main" val="2765168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72B273-3F20-4115-B97C-4FA9F668F883}" type="datetimeFigureOut">
              <a:rPr lang="es-EC" smtClean="0"/>
              <a:t>26/7/2023</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D5AEF55-30CA-4887-A14B-8277A570FFB9}" type="slidenum">
              <a:rPr lang="es-EC" smtClean="0"/>
              <a:t>‹Nº›</a:t>
            </a:fld>
            <a:endParaRPr lang="es-EC"/>
          </a:p>
        </p:txBody>
      </p:sp>
    </p:spTree>
    <p:extLst>
      <p:ext uri="{BB962C8B-B14F-4D97-AF65-F5344CB8AC3E}">
        <p14:creationId xmlns:p14="http://schemas.microsoft.com/office/powerpoint/2010/main" val="289587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72B273-3F20-4115-B97C-4FA9F668F883}" type="datetimeFigureOut">
              <a:rPr lang="es-EC" smtClean="0"/>
              <a:t>26/7/2023</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D5AEF55-30CA-4887-A14B-8277A570FFB9}" type="slidenum">
              <a:rPr lang="es-EC" smtClean="0"/>
              <a:t>‹Nº›</a:t>
            </a:fld>
            <a:endParaRPr lang="es-EC"/>
          </a:p>
        </p:txBody>
      </p:sp>
    </p:spTree>
    <p:extLst>
      <p:ext uri="{BB962C8B-B14F-4D97-AF65-F5344CB8AC3E}">
        <p14:creationId xmlns:p14="http://schemas.microsoft.com/office/powerpoint/2010/main" val="3556678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72B273-3F20-4115-B97C-4FA9F668F883}" type="datetimeFigureOut">
              <a:rPr lang="es-EC" smtClean="0"/>
              <a:t>26/7/2023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D5AEF55-30CA-4887-A14B-8277A570FFB9}" type="slidenum">
              <a:rPr lang="es-EC" smtClean="0"/>
              <a:t>‹Nº›</a:t>
            </a:fld>
            <a:endParaRPr lang="es-EC"/>
          </a:p>
        </p:txBody>
      </p:sp>
    </p:spTree>
    <p:extLst>
      <p:ext uri="{BB962C8B-B14F-4D97-AF65-F5344CB8AC3E}">
        <p14:creationId xmlns:p14="http://schemas.microsoft.com/office/powerpoint/2010/main" val="2808203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72B273-3F20-4115-B97C-4FA9F668F883}" type="datetimeFigureOut">
              <a:rPr lang="es-EC" smtClean="0"/>
              <a:t>26/7/2023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D5AEF55-30CA-4887-A14B-8277A570FFB9}" type="slidenum">
              <a:rPr lang="es-EC" smtClean="0"/>
              <a:t>‹Nº›</a:t>
            </a:fld>
            <a:endParaRPr lang="es-EC"/>
          </a:p>
        </p:txBody>
      </p:sp>
    </p:spTree>
    <p:extLst>
      <p:ext uri="{BB962C8B-B14F-4D97-AF65-F5344CB8AC3E}">
        <p14:creationId xmlns:p14="http://schemas.microsoft.com/office/powerpoint/2010/main" val="362556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572B273-3F20-4115-B97C-4FA9F668F883}" type="datetimeFigureOut">
              <a:rPr lang="es-EC" smtClean="0"/>
              <a:t>26/7/2023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D5AEF55-30CA-4887-A14B-8277A570FFB9}" type="slidenum">
              <a:rPr lang="es-EC" smtClean="0"/>
              <a:t>‹Nº›</a:t>
            </a:fld>
            <a:endParaRPr lang="es-EC"/>
          </a:p>
        </p:txBody>
      </p:sp>
    </p:spTree>
    <p:extLst>
      <p:ext uri="{BB962C8B-B14F-4D97-AF65-F5344CB8AC3E}">
        <p14:creationId xmlns:p14="http://schemas.microsoft.com/office/powerpoint/2010/main" val="256762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572B273-3F20-4115-B97C-4FA9F668F883}" type="datetimeFigureOut">
              <a:rPr lang="es-EC" smtClean="0"/>
              <a:t>26/7/2023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D5AEF55-30CA-4887-A14B-8277A570FFB9}" type="slidenum">
              <a:rPr lang="es-EC" smtClean="0"/>
              <a:t>‹Nº›</a:t>
            </a:fld>
            <a:endParaRPr lang="es-EC"/>
          </a:p>
        </p:txBody>
      </p:sp>
    </p:spTree>
    <p:extLst>
      <p:ext uri="{BB962C8B-B14F-4D97-AF65-F5344CB8AC3E}">
        <p14:creationId xmlns:p14="http://schemas.microsoft.com/office/powerpoint/2010/main" val="196121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572B273-3F20-4115-B97C-4FA9F668F883}" type="datetimeFigureOut">
              <a:rPr lang="es-EC" smtClean="0"/>
              <a:t>26/7/2023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D5AEF55-30CA-4887-A14B-8277A570FFB9}" type="slidenum">
              <a:rPr lang="es-EC" smtClean="0"/>
              <a:t>‹Nº›</a:t>
            </a:fld>
            <a:endParaRPr lang="es-EC"/>
          </a:p>
        </p:txBody>
      </p:sp>
    </p:spTree>
    <p:extLst>
      <p:ext uri="{BB962C8B-B14F-4D97-AF65-F5344CB8AC3E}">
        <p14:creationId xmlns:p14="http://schemas.microsoft.com/office/powerpoint/2010/main" val="302565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572B273-3F20-4115-B97C-4FA9F668F883}" type="datetimeFigureOut">
              <a:rPr lang="es-EC" smtClean="0"/>
              <a:t>26/7/2023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D5AEF55-30CA-4887-A14B-8277A570FFB9}" type="slidenum">
              <a:rPr lang="es-EC" smtClean="0"/>
              <a:t>‹Nº›</a:t>
            </a:fld>
            <a:endParaRPr lang="es-EC"/>
          </a:p>
        </p:txBody>
      </p:sp>
    </p:spTree>
    <p:extLst>
      <p:ext uri="{BB962C8B-B14F-4D97-AF65-F5344CB8AC3E}">
        <p14:creationId xmlns:p14="http://schemas.microsoft.com/office/powerpoint/2010/main" val="68618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8572B273-3F20-4115-B97C-4FA9F668F883}" type="datetimeFigureOut">
              <a:rPr lang="es-EC" smtClean="0"/>
              <a:t>26/7/2023</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1D5AEF55-30CA-4887-A14B-8277A570FFB9}" type="slidenum">
              <a:rPr lang="es-EC" smtClean="0"/>
              <a:t>‹Nº›</a:t>
            </a:fld>
            <a:endParaRPr lang="es-EC"/>
          </a:p>
        </p:txBody>
      </p:sp>
    </p:spTree>
    <p:extLst>
      <p:ext uri="{BB962C8B-B14F-4D97-AF65-F5344CB8AC3E}">
        <p14:creationId xmlns:p14="http://schemas.microsoft.com/office/powerpoint/2010/main" val="27511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572B273-3F20-4115-B97C-4FA9F668F883}" type="datetimeFigureOut">
              <a:rPr lang="es-EC" smtClean="0"/>
              <a:t>26/7/2023</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1D5AEF55-30CA-4887-A14B-8277A570FFB9}" type="slidenum">
              <a:rPr lang="es-EC" smtClean="0"/>
              <a:t>‹Nº›</a:t>
            </a:fld>
            <a:endParaRPr lang="es-EC"/>
          </a:p>
        </p:txBody>
      </p:sp>
    </p:spTree>
    <p:extLst>
      <p:ext uri="{BB962C8B-B14F-4D97-AF65-F5344CB8AC3E}">
        <p14:creationId xmlns:p14="http://schemas.microsoft.com/office/powerpoint/2010/main" val="294707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8572B273-3F20-4115-B97C-4FA9F668F883}" type="datetimeFigureOut">
              <a:rPr lang="es-EC" smtClean="0"/>
              <a:t>26/7/2023</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1D5AEF55-30CA-4887-A14B-8277A570FFB9}" type="slidenum">
              <a:rPr lang="es-EC" smtClean="0"/>
              <a:t>‹Nº›</a:t>
            </a:fld>
            <a:endParaRPr lang="es-EC"/>
          </a:p>
        </p:txBody>
      </p:sp>
    </p:spTree>
    <p:extLst>
      <p:ext uri="{BB962C8B-B14F-4D97-AF65-F5344CB8AC3E}">
        <p14:creationId xmlns:p14="http://schemas.microsoft.com/office/powerpoint/2010/main" val="390721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572B273-3F20-4115-B97C-4FA9F668F883}" type="datetimeFigureOut">
              <a:rPr lang="es-EC" smtClean="0"/>
              <a:t>26/7/2023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D5AEF55-30CA-4887-A14B-8277A570FFB9}" type="slidenum">
              <a:rPr lang="es-EC" smtClean="0"/>
              <a:t>‹Nº›</a:t>
            </a:fld>
            <a:endParaRPr lang="es-EC"/>
          </a:p>
        </p:txBody>
      </p:sp>
    </p:spTree>
    <p:extLst>
      <p:ext uri="{BB962C8B-B14F-4D97-AF65-F5344CB8AC3E}">
        <p14:creationId xmlns:p14="http://schemas.microsoft.com/office/powerpoint/2010/main" val="359310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572B273-3F20-4115-B97C-4FA9F668F883}" type="datetimeFigureOut">
              <a:rPr lang="es-EC" smtClean="0"/>
              <a:t>26/7/2023</a:t>
            </a:fld>
            <a:endParaRPr lang="es-EC"/>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D5AEF55-30CA-4887-A14B-8277A570FFB9}" type="slidenum">
              <a:rPr lang="es-EC" smtClean="0"/>
              <a:t>‹Nº›</a:t>
            </a:fld>
            <a:endParaRPr lang="es-EC"/>
          </a:p>
        </p:txBody>
      </p:sp>
    </p:spTree>
    <p:extLst>
      <p:ext uri="{BB962C8B-B14F-4D97-AF65-F5344CB8AC3E}">
        <p14:creationId xmlns:p14="http://schemas.microsoft.com/office/powerpoint/2010/main" val="659778234"/>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8.xml"/><Relationship Id="rId7" Type="http://schemas.openxmlformats.org/officeDocument/2006/relationships/image" Target="../media/image8.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openxmlformats.org/officeDocument/2006/relationships/image" Target="../media/image32.png"/><Relationship Id="rId5" Type="http://schemas.openxmlformats.org/officeDocument/2006/relationships/diagramColors" Target="../diagrams/colors8.xml"/><Relationship Id="rId10" Type="http://schemas.openxmlformats.org/officeDocument/2006/relationships/image" Target="../media/image31.png"/><Relationship Id="rId4" Type="http://schemas.openxmlformats.org/officeDocument/2006/relationships/diagramQuickStyle" Target="../diagrams/quickStyle8.xml"/><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FFAC2248-F2F3-4DD0-A15E-93702A0F0830}"/>
              </a:ext>
            </a:extLst>
          </p:cNvPr>
          <p:cNvSpPr/>
          <p:nvPr/>
        </p:nvSpPr>
        <p:spPr>
          <a:xfrm>
            <a:off x="1946367" y="3498464"/>
            <a:ext cx="8320660" cy="29023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esquinas redondeadas 16">
            <a:extLst>
              <a:ext uri="{FF2B5EF4-FFF2-40B4-BE49-F238E27FC236}">
                <a16:creationId xmlns:a16="http://schemas.microsoft.com/office/drawing/2014/main" id="{689C5E3A-70EE-4AC5-96F5-3D182952DE7A}"/>
              </a:ext>
            </a:extLst>
          </p:cNvPr>
          <p:cNvSpPr/>
          <p:nvPr/>
        </p:nvSpPr>
        <p:spPr>
          <a:xfrm>
            <a:off x="636105" y="3793410"/>
            <a:ext cx="7995021" cy="2361206"/>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43324EF1-A4FD-4C8C-B8A8-FE537B0D2E5C}"/>
              </a:ext>
            </a:extLst>
          </p:cNvPr>
          <p:cNvPicPr>
            <a:picLocks noChangeAspect="1"/>
          </p:cNvPicPr>
          <p:nvPr/>
        </p:nvPicPr>
        <p:blipFill rotWithShape="1">
          <a:blip r:embed="rId2">
            <a:extLst>
              <a:ext uri="{28A0092B-C50C-407E-A947-70E740481C1C}">
                <a14:useLocalDpi xmlns:a14="http://schemas.microsoft.com/office/drawing/2010/main" val="0"/>
              </a:ext>
            </a:extLst>
          </a:blip>
          <a:srcRect t="30580" b="34710"/>
          <a:stretch/>
        </p:blipFill>
        <p:spPr>
          <a:xfrm>
            <a:off x="3640386" y="815552"/>
            <a:ext cx="4911228" cy="1704705"/>
          </a:xfrm>
          <a:prstGeom prst="rect">
            <a:avLst/>
          </a:prstGeom>
        </p:spPr>
      </p:pic>
      <p:sp>
        <p:nvSpPr>
          <p:cNvPr id="13" name="Marcador de contenido 2">
            <a:extLst>
              <a:ext uri="{FF2B5EF4-FFF2-40B4-BE49-F238E27FC236}">
                <a16:creationId xmlns:a16="http://schemas.microsoft.com/office/drawing/2014/main" id="{0F8945C6-A2C3-42C2-BCDB-52C9F42D1EED}"/>
              </a:ext>
            </a:extLst>
          </p:cNvPr>
          <p:cNvSpPr txBox="1">
            <a:spLocks/>
          </p:cNvSpPr>
          <p:nvPr/>
        </p:nvSpPr>
        <p:spPr>
          <a:xfrm>
            <a:off x="1037051" y="2358277"/>
            <a:ext cx="10121279" cy="112611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ctr"/>
            <a:r>
              <a:rPr lang="es-ES" sz="1800" cap="none" dirty="0">
                <a:solidFill>
                  <a:schemeClr val="tx1"/>
                </a:solidFill>
              </a:rPr>
              <a:t>Médico, especialista en gerencia en salud, gerencia de sistemas de gestión de calidad, gestión de riesgo. Conferencista y docente internacional.  </a:t>
            </a:r>
            <a:endParaRPr lang="es-EC" sz="1800" dirty="0"/>
          </a:p>
        </p:txBody>
      </p:sp>
      <p:sp>
        <p:nvSpPr>
          <p:cNvPr id="15" name="Marcador de contenido 2">
            <a:extLst>
              <a:ext uri="{FF2B5EF4-FFF2-40B4-BE49-F238E27FC236}">
                <a16:creationId xmlns:a16="http://schemas.microsoft.com/office/drawing/2014/main" id="{7E2FAF80-BFFE-4181-878D-B20C53684B89}"/>
              </a:ext>
            </a:extLst>
          </p:cNvPr>
          <p:cNvSpPr txBox="1">
            <a:spLocks/>
          </p:cNvSpPr>
          <p:nvPr/>
        </p:nvSpPr>
        <p:spPr>
          <a:xfrm>
            <a:off x="1029436" y="3913847"/>
            <a:ext cx="7351006" cy="2071570"/>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s-ES" sz="1600" cap="none" dirty="0">
                <a:solidFill>
                  <a:srgbClr val="00B0F0"/>
                </a:solidFill>
              </a:rPr>
              <a:t>Conflicto de interés:</a:t>
            </a:r>
          </a:p>
          <a:p>
            <a:r>
              <a:rPr lang="es-ES" sz="1600" cap="none" dirty="0">
                <a:solidFill>
                  <a:srgbClr val="00B0F0"/>
                </a:solidFill>
              </a:rPr>
              <a:t>Industria farmacéutica: </a:t>
            </a:r>
            <a:r>
              <a:rPr lang="es-ES" sz="1600" cap="none" dirty="0">
                <a:solidFill>
                  <a:schemeClr val="tx1"/>
                </a:solidFill>
              </a:rPr>
              <a:t>Alexion, Janssen, Merck, Amgen, Lilly, Amrit, Pfizer, otros.</a:t>
            </a:r>
          </a:p>
          <a:p>
            <a:r>
              <a:rPr lang="es-ES" sz="1600" cap="none" dirty="0">
                <a:solidFill>
                  <a:srgbClr val="00B0F0"/>
                </a:solidFill>
              </a:rPr>
              <a:t>Consultoría Global en Salud, investigación clínica evaluación de tecnologías en salud: </a:t>
            </a:r>
            <a:r>
              <a:rPr lang="es-ES" sz="1600" cap="none" dirty="0">
                <a:solidFill>
                  <a:schemeClr val="tx1"/>
                </a:solidFill>
              </a:rPr>
              <a:t>CBPartners, Empr, Policy Wisdom, Neuroeconomix, GLG Consultations, In Value.</a:t>
            </a:r>
          </a:p>
          <a:p>
            <a:r>
              <a:rPr lang="es-ES" sz="1600" cap="none" dirty="0">
                <a:solidFill>
                  <a:srgbClr val="00B0F0"/>
                </a:solidFill>
              </a:rPr>
              <a:t>Docencia y Formación: </a:t>
            </a:r>
            <a:r>
              <a:rPr lang="es-ES" sz="1600" cap="none" dirty="0">
                <a:solidFill>
                  <a:schemeClr val="tx1"/>
                </a:solidFill>
              </a:rPr>
              <a:t>Centro Estratégico de Proyectos, CAMIPER Perú. </a:t>
            </a:r>
          </a:p>
          <a:p>
            <a:r>
              <a:rPr lang="es-ES" sz="1600" cap="none" dirty="0">
                <a:solidFill>
                  <a:schemeClr val="tx1"/>
                </a:solidFill>
              </a:rPr>
              <a:t>  </a:t>
            </a:r>
            <a:endParaRPr lang="es-EC" sz="1600" dirty="0"/>
          </a:p>
        </p:txBody>
      </p:sp>
      <p:pic>
        <p:nvPicPr>
          <p:cNvPr id="3" name="Imagen 2">
            <a:extLst>
              <a:ext uri="{FF2B5EF4-FFF2-40B4-BE49-F238E27FC236}">
                <a16:creationId xmlns:a16="http://schemas.microsoft.com/office/drawing/2014/main" id="{699F7E36-8EBF-441B-B4B1-A8ADA86B6A5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84634" y="3779342"/>
            <a:ext cx="2375005" cy="2375274"/>
          </a:xfrm>
          <a:prstGeom prst="rect">
            <a:avLst/>
          </a:prstGeom>
        </p:spPr>
      </p:pic>
    </p:spTree>
    <p:extLst>
      <p:ext uri="{BB962C8B-B14F-4D97-AF65-F5344CB8AC3E}">
        <p14:creationId xmlns:p14="http://schemas.microsoft.com/office/powerpoint/2010/main" val="3068022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D470EE7-A4C3-40F2-99DB-675B12AFA007}"/>
              </a:ext>
            </a:extLst>
          </p:cNvPr>
          <p:cNvSpPr/>
          <p:nvPr/>
        </p:nvSpPr>
        <p:spPr>
          <a:xfrm>
            <a:off x="2338251" y="978358"/>
            <a:ext cx="5577840" cy="56314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esquinas redondeadas 5">
            <a:extLst>
              <a:ext uri="{FF2B5EF4-FFF2-40B4-BE49-F238E27FC236}">
                <a16:creationId xmlns:a16="http://schemas.microsoft.com/office/drawing/2014/main" id="{64002CE8-055B-4610-A0C3-0C6EFFFEB558}"/>
              </a:ext>
            </a:extLst>
          </p:cNvPr>
          <p:cNvSpPr/>
          <p:nvPr/>
        </p:nvSpPr>
        <p:spPr>
          <a:xfrm>
            <a:off x="4232365" y="1332411"/>
            <a:ext cx="7324537" cy="5035283"/>
          </a:xfrm>
          <a:prstGeom prst="roundRect">
            <a:avLst>
              <a:gd name="adj" fmla="val 9144"/>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5" name="Marcador de contenido 2">
            <a:extLst>
              <a:ext uri="{FF2B5EF4-FFF2-40B4-BE49-F238E27FC236}">
                <a16:creationId xmlns:a16="http://schemas.microsoft.com/office/drawing/2014/main" id="{BB1F2A44-1BBF-4DB5-AFE9-18BA2FFC913B}"/>
              </a:ext>
            </a:extLst>
          </p:cNvPr>
          <p:cNvSpPr txBox="1">
            <a:spLocks/>
          </p:cNvSpPr>
          <p:nvPr/>
        </p:nvSpPr>
        <p:spPr>
          <a:xfrm>
            <a:off x="4680078" y="1863048"/>
            <a:ext cx="6488857" cy="418291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s-CO" cap="none" dirty="0">
                <a:solidFill>
                  <a:schemeClr val="tx1"/>
                </a:solidFill>
              </a:rPr>
              <a:t>Modificación de la PAIS y adopción del MAITE (modelo de acción integral territorial)</a:t>
            </a:r>
          </a:p>
          <a:p>
            <a:endParaRPr lang="es-EC" cap="none" dirty="0">
              <a:solidFill>
                <a:schemeClr val="tx1"/>
              </a:solidFill>
            </a:endParaRPr>
          </a:p>
          <a:p>
            <a:r>
              <a:rPr lang="es-CO" cap="none" dirty="0">
                <a:solidFill>
                  <a:schemeClr val="tx1"/>
                </a:solidFill>
              </a:rPr>
              <a:t>Este modelo incorpora desarrollos del MIAS, </a:t>
            </a:r>
            <a:r>
              <a:rPr lang="es-CO" b="1" i="1" cap="none" dirty="0">
                <a:solidFill>
                  <a:srgbClr val="00B0F0"/>
                </a:solidFill>
              </a:rPr>
              <a:t>enfatiza la coordinación de agentes</a:t>
            </a:r>
            <a:r>
              <a:rPr lang="es-CO" cap="none" dirty="0">
                <a:solidFill>
                  <a:srgbClr val="00B0F0"/>
                </a:solidFill>
              </a:rPr>
              <a:t>, </a:t>
            </a:r>
            <a:r>
              <a:rPr lang="es-CO" b="1" i="1" cap="none" dirty="0">
                <a:solidFill>
                  <a:srgbClr val="00B0F0"/>
                </a:solidFill>
              </a:rPr>
              <a:t>usuarios y otros actores</a:t>
            </a:r>
            <a:r>
              <a:rPr lang="es-CO" cap="none" dirty="0">
                <a:solidFill>
                  <a:schemeClr val="tx1"/>
                </a:solidFill>
              </a:rPr>
              <a:t>, a través de unas líneas de acción, con enfoque de salud familiar y comunitaria, territorial, poblacional y diferencial, que permitirán mejorar la </a:t>
            </a:r>
            <a:r>
              <a:rPr lang="es-CO" b="1" i="1" cap="none" dirty="0">
                <a:solidFill>
                  <a:srgbClr val="00B0F0"/>
                </a:solidFill>
              </a:rPr>
              <a:t>cobertura y el acceso </a:t>
            </a:r>
            <a:r>
              <a:rPr lang="es-CO" cap="none" dirty="0">
                <a:solidFill>
                  <a:schemeClr val="tx1"/>
                </a:solidFill>
              </a:rPr>
              <a:t>de las personas y propender por en salud y el goce efectivo del derecho a la salud.</a:t>
            </a:r>
            <a:r>
              <a:rPr lang="es-CO" b="1" i="1" cap="none" dirty="0">
                <a:solidFill>
                  <a:schemeClr val="tx1"/>
                </a:solidFill>
              </a:rPr>
              <a:t> </a:t>
            </a:r>
            <a:r>
              <a:rPr lang="es-CO" b="1" i="1" cap="none" dirty="0">
                <a:solidFill>
                  <a:srgbClr val="00B0F0"/>
                </a:solidFill>
              </a:rPr>
              <a:t>Generar mejores resultados</a:t>
            </a:r>
            <a:r>
              <a:rPr lang="es-CO" b="1" i="1" cap="none" dirty="0">
                <a:solidFill>
                  <a:schemeClr val="tx1"/>
                </a:solidFill>
              </a:rPr>
              <a:t>.</a:t>
            </a:r>
          </a:p>
          <a:p>
            <a:r>
              <a:rPr lang="en-US" dirty="0"/>
              <a:t>(Resolución 2626 de 2019) </a:t>
            </a:r>
            <a:endParaRPr lang="es-EC" dirty="0"/>
          </a:p>
          <a:p>
            <a:endParaRPr lang="es-EC" cap="none" dirty="0">
              <a:solidFill>
                <a:schemeClr val="tx1"/>
              </a:solidFill>
            </a:endParaRPr>
          </a:p>
        </p:txBody>
      </p:sp>
      <p:sp>
        <p:nvSpPr>
          <p:cNvPr id="9" name="Título 3">
            <a:extLst>
              <a:ext uri="{FF2B5EF4-FFF2-40B4-BE49-F238E27FC236}">
                <a16:creationId xmlns:a16="http://schemas.microsoft.com/office/drawing/2014/main" id="{0552C5A1-464D-4C0D-B643-3C91EB8CB9DA}"/>
              </a:ext>
            </a:extLst>
          </p:cNvPr>
          <p:cNvSpPr txBox="1">
            <a:spLocks/>
          </p:cNvSpPr>
          <p:nvPr/>
        </p:nvSpPr>
        <p:spPr>
          <a:xfrm>
            <a:off x="5102091" y="576825"/>
            <a:ext cx="4623582"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MAITE</a:t>
            </a:r>
            <a:endParaRPr lang="es-EC" b="1" dirty="0"/>
          </a:p>
        </p:txBody>
      </p:sp>
      <p:pic>
        <p:nvPicPr>
          <p:cNvPr id="4" name="Imagen 3">
            <a:extLst>
              <a:ext uri="{FF2B5EF4-FFF2-40B4-BE49-F238E27FC236}">
                <a16:creationId xmlns:a16="http://schemas.microsoft.com/office/drawing/2014/main" id="{A7D7CD73-364A-485D-920B-7352FA4FB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37" y="2321163"/>
            <a:ext cx="3175724" cy="3175724"/>
          </a:xfrm>
          <a:prstGeom prst="rect">
            <a:avLst/>
          </a:prstGeom>
        </p:spPr>
      </p:pic>
    </p:spTree>
    <p:extLst>
      <p:ext uri="{BB962C8B-B14F-4D97-AF65-F5344CB8AC3E}">
        <p14:creationId xmlns:p14="http://schemas.microsoft.com/office/powerpoint/2010/main" val="3717921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9" name="Título 3">
            <a:extLst>
              <a:ext uri="{FF2B5EF4-FFF2-40B4-BE49-F238E27FC236}">
                <a16:creationId xmlns:a16="http://schemas.microsoft.com/office/drawing/2014/main" id="{1523F156-C7D8-46C5-914B-5D0C594209D9}"/>
              </a:ext>
            </a:extLst>
          </p:cNvPr>
          <p:cNvSpPr txBox="1">
            <a:spLocks/>
          </p:cNvSpPr>
          <p:nvPr/>
        </p:nvSpPr>
        <p:spPr>
          <a:xfrm>
            <a:off x="5102091" y="576825"/>
            <a:ext cx="4623582"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MAITE</a:t>
            </a:r>
            <a:endParaRPr lang="es-EC" b="1" dirty="0"/>
          </a:p>
        </p:txBody>
      </p:sp>
      <p:sp>
        <p:nvSpPr>
          <p:cNvPr id="15" name="Rectángulo 14">
            <a:extLst>
              <a:ext uri="{FF2B5EF4-FFF2-40B4-BE49-F238E27FC236}">
                <a16:creationId xmlns:a16="http://schemas.microsoft.com/office/drawing/2014/main" id="{49CA6126-DF25-4B6C-8296-7DD0B8FA0C85}"/>
              </a:ext>
            </a:extLst>
          </p:cNvPr>
          <p:cNvSpPr/>
          <p:nvPr/>
        </p:nvSpPr>
        <p:spPr>
          <a:xfrm>
            <a:off x="675857" y="6367692"/>
            <a:ext cx="8965625" cy="625812"/>
          </a:xfrm>
          <a:prstGeom prst="rect">
            <a:avLst/>
          </a:prstGeom>
        </p:spPr>
        <p:txBody>
          <a:bodyPr wrap="square">
            <a:spAutoFit/>
          </a:bodyPr>
          <a:lstStyle/>
          <a:p>
            <a:pPr>
              <a:lnSpc>
                <a:spcPct val="115000"/>
              </a:lnSpc>
              <a:spcAft>
                <a:spcPts val="1000"/>
              </a:spcAft>
              <a:buClr>
                <a:srgbClr val="FFC000"/>
              </a:buClr>
            </a:pPr>
            <a:r>
              <a:rPr lang="es-CO" sz="1200" dirty="0">
                <a:solidFill>
                  <a:schemeClr val="accent1">
                    <a:lumMod val="40000"/>
                    <a:lumOff val="60000"/>
                  </a:schemeClr>
                </a:solidFill>
              </a:rPr>
              <a:t>Fuente: Diagrama diseño del autor, contenido basado en Resolución 2626. </a:t>
            </a:r>
          </a:p>
          <a:p>
            <a:pPr>
              <a:lnSpc>
                <a:spcPct val="115000"/>
              </a:lnSpc>
              <a:spcAft>
                <a:spcPts val="1000"/>
              </a:spcAft>
              <a:buClr>
                <a:srgbClr val="FFC000"/>
              </a:buClr>
            </a:pPr>
            <a:r>
              <a:rPr lang="es-CO" sz="1200" b="1" dirty="0">
                <a:solidFill>
                  <a:schemeClr val="accent1">
                    <a:lumMod val="40000"/>
                    <a:lumOff val="60000"/>
                  </a:schemeClr>
                </a:solidFill>
                <a:ea typeface="Calibri"/>
                <a:cs typeface="Times New Roman"/>
              </a:rPr>
              <a:t> </a:t>
            </a:r>
          </a:p>
        </p:txBody>
      </p:sp>
      <p:graphicFrame>
        <p:nvGraphicFramePr>
          <p:cNvPr id="8" name="Marcador de contenido 2">
            <a:extLst>
              <a:ext uri="{FF2B5EF4-FFF2-40B4-BE49-F238E27FC236}">
                <a16:creationId xmlns:a16="http://schemas.microsoft.com/office/drawing/2014/main" id="{A5FF0686-977B-4CFA-891B-9F52F8DA0B08}"/>
              </a:ext>
            </a:extLst>
          </p:cNvPr>
          <p:cNvGraphicFramePr>
            <a:graphicFrameLocks/>
          </p:cNvGraphicFramePr>
          <p:nvPr>
            <p:extLst>
              <p:ext uri="{D42A27DB-BD31-4B8C-83A1-F6EECF244321}">
                <p14:modId xmlns:p14="http://schemas.microsoft.com/office/powerpoint/2010/main" val="4207347132"/>
              </p:ext>
            </p:extLst>
          </p:nvPr>
        </p:nvGraphicFramePr>
        <p:xfrm>
          <a:off x="2272310" y="1258528"/>
          <a:ext cx="7417601" cy="5136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a16="http://schemas.microsoft.com/office/drawing/2014/main" id="{8E34B4C8-0340-445F-982D-8E06CBF274AB}"/>
              </a:ext>
            </a:extLst>
          </p:cNvPr>
          <p:cNvSpPr/>
          <p:nvPr/>
        </p:nvSpPr>
        <p:spPr>
          <a:xfrm>
            <a:off x="7008704" y="1231232"/>
            <a:ext cx="4259499" cy="369332"/>
          </a:xfrm>
          <a:prstGeom prst="rect">
            <a:avLst/>
          </a:prstGeom>
        </p:spPr>
        <p:txBody>
          <a:bodyPr wrap="none">
            <a:spAutoFit/>
          </a:bodyPr>
          <a:lstStyle/>
          <a:p>
            <a:r>
              <a:rPr lang="es-CO" dirty="0"/>
              <a:t>Modelo de Acción Integral Territorial</a:t>
            </a:r>
            <a:endParaRPr lang="es-EC" dirty="0"/>
          </a:p>
        </p:txBody>
      </p:sp>
    </p:spTree>
    <p:extLst>
      <p:ext uri="{BB962C8B-B14F-4D97-AF65-F5344CB8AC3E}">
        <p14:creationId xmlns:p14="http://schemas.microsoft.com/office/powerpoint/2010/main" val="4025006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9" name="Título 3">
            <a:extLst>
              <a:ext uri="{FF2B5EF4-FFF2-40B4-BE49-F238E27FC236}">
                <a16:creationId xmlns:a16="http://schemas.microsoft.com/office/drawing/2014/main" id="{1523F156-C7D8-46C5-914B-5D0C594209D9}"/>
              </a:ext>
            </a:extLst>
          </p:cNvPr>
          <p:cNvSpPr txBox="1">
            <a:spLocks/>
          </p:cNvSpPr>
          <p:nvPr/>
        </p:nvSpPr>
        <p:spPr>
          <a:xfrm>
            <a:off x="5102091" y="576825"/>
            <a:ext cx="4623582"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MAITE</a:t>
            </a:r>
            <a:endParaRPr lang="es-EC" b="1" dirty="0"/>
          </a:p>
        </p:txBody>
      </p:sp>
      <p:sp>
        <p:nvSpPr>
          <p:cNvPr id="15" name="Rectángulo 14">
            <a:extLst>
              <a:ext uri="{FF2B5EF4-FFF2-40B4-BE49-F238E27FC236}">
                <a16:creationId xmlns:a16="http://schemas.microsoft.com/office/drawing/2014/main" id="{49CA6126-DF25-4B6C-8296-7DD0B8FA0C85}"/>
              </a:ext>
            </a:extLst>
          </p:cNvPr>
          <p:cNvSpPr/>
          <p:nvPr/>
        </p:nvSpPr>
        <p:spPr>
          <a:xfrm>
            <a:off x="675857" y="6367692"/>
            <a:ext cx="8965625" cy="285206"/>
          </a:xfrm>
          <a:prstGeom prst="rect">
            <a:avLst/>
          </a:prstGeom>
        </p:spPr>
        <p:txBody>
          <a:bodyPr wrap="square">
            <a:spAutoFit/>
          </a:bodyPr>
          <a:lstStyle/>
          <a:p>
            <a:pPr>
              <a:lnSpc>
                <a:spcPct val="115000"/>
              </a:lnSpc>
              <a:spcAft>
                <a:spcPts val="1000"/>
              </a:spcAft>
              <a:buClr>
                <a:srgbClr val="FFC000"/>
              </a:buClr>
            </a:pPr>
            <a:r>
              <a:rPr lang="es-CO" sz="1200" b="1" dirty="0">
                <a:solidFill>
                  <a:schemeClr val="accent1">
                    <a:lumMod val="40000"/>
                    <a:lumOff val="60000"/>
                  </a:schemeClr>
                </a:solidFill>
                <a:ea typeface="Calibri"/>
                <a:cs typeface="Times New Roman"/>
              </a:rPr>
              <a:t>Fuente Documentos Técnicos MSPS </a:t>
            </a:r>
          </a:p>
        </p:txBody>
      </p:sp>
      <p:sp>
        <p:nvSpPr>
          <p:cNvPr id="4" name="Rectángulo 3">
            <a:extLst>
              <a:ext uri="{FF2B5EF4-FFF2-40B4-BE49-F238E27FC236}">
                <a16:creationId xmlns:a16="http://schemas.microsoft.com/office/drawing/2014/main" id="{8E34B4C8-0340-445F-982D-8E06CBF274AB}"/>
              </a:ext>
            </a:extLst>
          </p:cNvPr>
          <p:cNvSpPr/>
          <p:nvPr/>
        </p:nvSpPr>
        <p:spPr>
          <a:xfrm>
            <a:off x="7008704" y="1231232"/>
            <a:ext cx="4259499" cy="369332"/>
          </a:xfrm>
          <a:prstGeom prst="rect">
            <a:avLst/>
          </a:prstGeom>
        </p:spPr>
        <p:txBody>
          <a:bodyPr wrap="none">
            <a:spAutoFit/>
          </a:bodyPr>
          <a:lstStyle/>
          <a:p>
            <a:r>
              <a:rPr lang="es-CO" dirty="0"/>
              <a:t>Modelo de Acción Integral Territorial</a:t>
            </a:r>
            <a:endParaRPr lang="es-EC" dirty="0"/>
          </a:p>
        </p:txBody>
      </p:sp>
      <p:pic>
        <p:nvPicPr>
          <p:cNvPr id="7" name="Marcador de posición de imagen 19">
            <a:extLst>
              <a:ext uri="{FF2B5EF4-FFF2-40B4-BE49-F238E27FC236}">
                <a16:creationId xmlns:a16="http://schemas.microsoft.com/office/drawing/2014/main" id="{323028C8-DDAC-4945-994C-C254F376B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02" y="1701354"/>
            <a:ext cx="10365658" cy="4619638"/>
          </a:xfrm>
          <a:prstGeom prst="rect">
            <a:avLst/>
          </a:prstGeom>
        </p:spPr>
      </p:pic>
    </p:spTree>
    <p:extLst>
      <p:ext uri="{BB962C8B-B14F-4D97-AF65-F5344CB8AC3E}">
        <p14:creationId xmlns:p14="http://schemas.microsoft.com/office/powerpoint/2010/main" val="4284015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9" name="Título 3">
            <a:extLst>
              <a:ext uri="{FF2B5EF4-FFF2-40B4-BE49-F238E27FC236}">
                <a16:creationId xmlns:a16="http://schemas.microsoft.com/office/drawing/2014/main" id="{1523F156-C7D8-46C5-914B-5D0C594209D9}"/>
              </a:ext>
            </a:extLst>
          </p:cNvPr>
          <p:cNvSpPr txBox="1">
            <a:spLocks/>
          </p:cNvSpPr>
          <p:nvPr/>
        </p:nvSpPr>
        <p:spPr>
          <a:xfrm>
            <a:off x="5102091" y="576825"/>
            <a:ext cx="4623582"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 MIAS A MAITE</a:t>
            </a:r>
            <a:endParaRPr lang="es-EC" b="1" dirty="0"/>
          </a:p>
        </p:txBody>
      </p:sp>
      <p:sp>
        <p:nvSpPr>
          <p:cNvPr id="15" name="Rectángulo 14">
            <a:extLst>
              <a:ext uri="{FF2B5EF4-FFF2-40B4-BE49-F238E27FC236}">
                <a16:creationId xmlns:a16="http://schemas.microsoft.com/office/drawing/2014/main" id="{49CA6126-DF25-4B6C-8296-7DD0B8FA0C85}"/>
              </a:ext>
            </a:extLst>
          </p:cNvPr>
          <p:cNvSpPr/>
          <p:nvPr/>
        </p:nvSpPr>
        <p:spPr>
          <a:xfrm>
            <a:off x="675857" y="6367692"/>
            <a:ext cx="8965625" cy="285206"/>
          </a:xfrm>
          <a:prstGeom prst="rect">
            <a:avLst/>
          </a:prstGeom>
        </p:spPr>
        <p:txBody>
          <a:bodyPr wrap="square">
            <a:spAutoFit/>
          </a:bodyPr>
          <a:lstStyle/>
          <a:p>
            <a:pPr>
              <a:lnSpc>
                <a:spcPct val="115000"/>
              </a:lnSpc>
              <a:spcAft>
                <a:spcPts val="1000"/>
              </a:spcAft>
              <a:buClr>
                <a:srgbClr val="FFC000"/>
              </a:buClr>
            </a:pPr>
            <a:r>
              <a:rPr lang="es-CO" sz="1200" b="1" dirty="0">
                <a:solidFill>
                  <a:schemeClr val="accent1">
                    <a:lumMod val="40000"/>
                    <a:lumOff val="60000"/>
                  </a:schemeClr>
                </a:solidFill>
                <a:ea typeface="Calibri"/>
                <a:cs typeface="Times New Roman"/>
              </a:rPr>
              <a:t>Fuente Documentos Técnicos MSPS </a:t>
            </a:r>
          </a:p>
        </p:txBody>
      </p:sp>
      <p:pic>
        <p:nvPicPr>
          <p:cNvPr id="23" name="Marcador de contenido 13" descr="Captura de pantalla de un celular&#10;&#10;Descripción generada automáticamente">
            <a:extLst>
              <a:ext uri="{FF2B5EF4-FFF2-40B4-BE49-F238E27FC236}">
                <a16:creationId xmlns:a16="http://schemas.microsoft.com/office/drawing/2014/main" id="{FF75BBD4-88EE-4A3B-B629-7E13F5650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42" y="1307394"/>
            <a:ext cx="10764415" cy="4981904"/>
          </a:xfrm>
          <a:prstGeom prst="rect">
            <a:avLst/>
          </a:prstGeom>
        </p:spPr>
      </p:pic>
    </p:spTree>
    <p:extLst>
      <p:ext uri="{BB962C8B-B14F-4D97-AF65-F5344CB8AC3E}">
        <p14:creationId xmlns:p14="http://schemas.microsoft.com/office/powerpoint/2010/main" val="3955445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135EE05-4077-4509-B148-171DBFB6E8E9}"/>
              </a:ext>
            </a:extLst>
          </p:cNvPr>
          <p:cNvSpPr/>
          <p:nvPr/>
        </p:nvSpPr>
        <p:spPr>
          <a:xfrm>
            <a:off x="2338251" y="2040706"/>
            <a:ext cx="5577840" cy="45690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esquinas redondeadas 5">
            <a:extLst>
              <a:ext uri="{FF2B5EF4-FFF2-40B4-BE49-F238E27FC236}">
                <a16:creationId xmlns:a16="http://schemas.microsoft.com/office/drawing/2014/main" id="{64002CE8-055B-4610-A0C3-0C6EFFFEB558}"/>
              </a:ext>
            </a:extLst>
          </p:cNvPr>
          <p:cNvSpPr/>
          <p:nvPr/>
        </p:nvSpPr>
        <p:spPr>
          <a:xfrm>
            <a:off x="4232365" y="1332411"/>
            <a:ext cx="7324537" cy="5035283"/>
          </a:xfrm>
          <a:prstGeom prst="roundRect">
            <a:avLst>
              <a:gd name="adj" fmla="val 9144"/>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5" name="Marcador de contenido 2">
            <a:extLst>
              <a:ext uri="{FF2B5EF4-FFF2-40B4-BE49-F238E27FC236}">
                <a16:creationId xmlns:a16="http://schemas.microsoft.com/office/drawing/2014/main" id="{BB1F2A44-1BBF-4DB5-AFE9-18BA2FFC913B}"/>
              </a:ext>
            </a:extLst>
          </p:cNvPr>
          <p:cNvSpPr txBox="1">
            <a:spLocks/>
          </p:cNvSpPr>
          <p:nvPr/>
        </p:nvSpPr>
        <p:spPr>
          <a:xfrm>
            <a:off x="4680078" y="1863048"/>
            <a:ext cx="6488857" cy="418291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endParaRPr lang="es-CO" cap="none" dirty="0">
              <a:solidFill>
                <a:schemeClr val="tx1"/>
              </a:solidFill>
            </a:endParaRPr>
          </a:p>
          <a:p>
            <a:r>
              <a:rPr lang="es-CO" cap="none" dirty="0">
                <a:solidFill>
                  <a:schemeClr val="tx1"/>
                </a:solidFill>
              </a:rPr>
              <a:t>Es el conjunto de enfoques, estrategias, procesos e instrumentos, acciones y </a:t>
            </a:r>
            <a:r>
              <a:rPr lang="es-CO" b="1" i="1" cap="none" dirty="0">
                <a:solidFill>
                  <a:srgbClr val="00B0F0"/>
                </a:solidFill>
              </a:rPr>
              <a:t>recursos centrados en el usuario, ordenando la intervención de los integrantes del sistema de salud </a:t>
            </a:r>
            <a:r>
              <a:rPr lang="es-CO" cap="none" dirty="0">
                <a:solidFill>
                  <a:schemeClr val="tx1"/>
                </a:solidFill>
              </a:rPr>
              <a:t>y de otros actores responsables de garantizar toda la cadena de atención ( la promoción de la salud, prevención de la enfermedad, el diagnóstico, el tratamiento, la rehabilitación, la paliación y la muerte digna) </a:t>
            </a:r>
            <a:r>
              <a:rPr lang="es-CO" b="1" i="1" cap="none" dirty="0">
                <a:solidFill>
                  <a:srgbClr val="00B0F0"/>
                </a:solidFill>
              </a:rPr>
              <a:t>en condiciones de accesibilidad, aceptabilidad, oportunidad, continuidad, integralidad y capacidad resolutiva</a:t>
            </a:r>
            <a:r>
              <a:rPr lang="es-CO" b="1" i="1" cap="none" dirty="0">
                <a:solidFill>
                  <a:schemeClr val="tx1"/>
                </a:solidFill>
              </a:rPr>
              <a:t>.  </a:t>
            </a:r>
            <a:endParaRPr lang="es-EC" cap="none" dirty="0">
              <a:solidFill>
                <a:schemeClr val="tx1"/>
              </a:solidFill>
            </a:endParaRPr>
          </a:p>
          <a:p>
            <a:endParaRPr lang="es-EC" cap="none" dirty="0">
              <a:solidFill>
                <a:schemeClr val="tx1"/>
              </a:solidFill>
            </a:endParaRPr>
          </a:p>
        </p:txBody>
      </p:sp>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POLÍTICA DE ATENCIÓN INTEGRAL EN SALUD</a:t>
            </a:r>
            <a:endParaRPr lang="es-EC" b="1" dirty="0"/>
          </a:p>
        </p:txBody>
      </p:sp>
      <p:pic>
        <p:nvPicPr>
          <p:cNvPr id="3" name="Imagen 2">
            <a:extLst>
              <a:ext uri="{FF2B5EF4-FFF2-40B4-BE49-F238E27FC236}">
                <a16:creationId xmlns:a16="http://schemas.microsoft.com/office/drawing/2014/main" id="{0A467CF4-028B-4694-A32D-FCBC75FB7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89" y="2333195"/>
            <a:ext cx="3175724" cy="3175724"/>
          </a:xfrm>
          <a:prstGeom prst="rect">
            <a:avLst/>
          </a:prstGeom>
        </p:spPr>
      </p:pic>
    </p:spTree>
    <p:extLst>
      <p:ext uri="{BB962C8B-B14F-4D97-AF65-F5344CB8AC3E}">
        <p14:creationId xmlns:p14="http://schemas.microsoft.com/office/powerpoint/2010/main" val="2671889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9" name="Título 3">
            <a:extLst>
              <a:ext uri="{FF2B5EF4-FFF2-40B4-BE49-F238E27FC236}">
                <a16:creationId xmlns:a16="http://schemas.microsoft.com/office/drawing/2014/main" id="{1523F156-C7D8-46C5-914B-5D0C594209D9}"/>
              </a:ext>
            </a:extLst>
          </p:cNvPr>
          <p:cNvSpPr txBox="1">
            <a:spLocks/>
          </p:cNvSpPr>
          <p:nvPr/>
        </p:nvSpPr>
        <p:spPr>
          <a:xfrm>
            <a:off x="5102091" y="576825"/>
            <a:ext cx="4623582"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MAITE</a:t>
            </a:r>
            <a:endParaRPr lang="es-EC" b="1" dirty="0"/>
          </a:p>
        </p:txBody>
      </p:sp>
      <p:sp>
        <p:nvSpPr>
          <p:cNvPr id="4" name="Rectángulo 3">
            <a:extLst>
              <a:ext uri="{FF2B5EF4-FFF2-40B4-BE49-F238E27FC236}">
                <a16:creationId xmlns:a16="http://schemas.microsoft.com/office/drawing/2014/main" id="{8E34B4C8-0340-445F-982D-8E06CBF274AB}"/>
              </a:ext>
            </a:extLst>
          </p:cNvPr>
          <p:cNvSpPr/>
          <p:nvPr/>
        </p:nvSpPr>
        <p:spPr>
          <a:xfrm>
            <a:off x="7008704" y="1231232"/>
            <a:ext cx="4259499" cy="369332"/>
          </a:xfrm>
          <a:prstGeom prst="rect">
            <a:avLst/>
          </a:prstGeom>
        </p:spPr>
        <p:txBody>
          <a:bodyPr wrap="none">
            <a:spAutoFit/>
          </a:bodyPr>
          <a:lstStyle/>
          <a:p>
            <a:r>
              <a:rPr lang="es-CO" dirty="0"/>
              <a:t>Modelo de Acción Integral Territorial</a:t>
            </a:r>
            <a:endParaRPr lang="es-EC" dirty="0"/>
          </a:p>
        </p:txBody>
      </p:sp>
      <p:graphicFrame>
        <p:nvGraphicFramePr>
          <p:cNvPr id="8" name="Marcador de contenido 2">
            <a:extLst>
              <a:ext uri="{FF2B5EF4-FFF2-40B4-BE49-F238E27FC236}">
                <a16:creationId xmlns:a16="http://schemas.microsoft.com/office/drawing/2014/main" id="{24E964C4-064B-436D-8AE9-EA3E87C11EAB}"/>
              </a:ext>
            </a:extLst>
          </p:cNvPr>
          <p:cNvGraphicFramePr>
            <a:graphicFrameLocks/>
          </p:cNvGraphicFramePr>
          <p:nvPr>
            <p:extLst>
              <p:ext uri="{D42A27DB-BD31-4B8C-83A1-F6EECF244321}">
                <p14:modId xmlns:p14="http://schemas.microsoft.com/office/powerpoint/2010/main" val="3596813855"/>
              </p:ext>
            </p:extLst>
          </p:nvPr>
        </p:nvGraphicFramePr>
        <p:xfrm>
          <a:off x="1419727" y="1660923"/>
          <a:ext cx="9456822" cy="4913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799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135EE05-4077-4509-B148-171DBFB6E8E9}"/>
              </a:ext>
            </a:extLst>
          </p:cNvPr>
          <p:cNvSpPr/>
          <p:nvPr/>
        </p:nvSpPr>
        <p:spPr>
          <a:xfrm>
            <a:off x="2338251" y="2040706"/>
            <a:ext cx="5577840" cy="45690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esquinas redondeadas 5">
            <a:extLst>
              <a:ext uri="{FF2B5EF4-FFF2-40B4-BE49-F238E27FC236}">
                <a16:creationId xmlns:a16="http://schemas.microsoft.com/office/drawing/2014/main" id="{64002CE8-055B-4610-A0C3-0C6EFFFEB558}"/>
              </a:ext>
            </a:extLst>
          </p:cNvPr>
          <p:cNvSpPr/>
          <p:nvPr/>
        </p:nvSpPr>
        <p:spPr>
          <a:xfrm>
            <a:off x="4232365" y="1332411"/>
            <a:ext cx="7324537" cy="5035283"/>
          </a:xfrm>
          <a:prstGeom prst="roundRect">
            <a:avLst>
              <a:gd name="adj" fmla="val 9144"/>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5" name="Marcador de contenido 2">
            <a:extLst>
              <a:ext uri="{FF2B5EF4-FFF2-40B4-BE49-F238E27FC236}">
                <a16:creationId xmlns:a16="http://schemas.microsoft.com/office/drawing/2014/main" id="{BB1F2A44-1BBF-4DB5-AFE9-18BA2FFC913B}"/>
              </a:ext>
            </a:extLst>
          </p:cNvPr>
          <p:cNvSpPr txBox="1">
            <a:spLocks/>
          </p:cNvSpPr>
          <p:nvPr/>
        </p:nvSpPr>
        <p:spPr>
          <a:xfrm>
            <a:off x="4680078" y="1863048"/>
            <a:ext cx="6488857" cy="418291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s-CO" sz="1800" b="1" cap="none" dirty="0">
                <a:solidFill>
                  <a:schemeClr val="tx1"/>
                </a:solidFill>
              </a:rPr>
              <a:t>“</a:t>
            </a:r>
            <a:r>
              <a:rPr lang="es-CO" sz="1800" cap="none" dirty="0">
                <a:solidFill>
                  <a:schemeClr val="tx1"/>
                </a:solidFill>
              </a:rPr>
              <a:t>Son herramientas que integran las </a:t>
            </a:r>
            <a:r>
              <a:rPr lang="es-CO" sz="1800" b="1" i="1" cap="none" dirty="0">
                <a:solidFill>
                  <a:srgbClr val="00B0F0"/>
                </a:solidFill>
              </a:rPr>
              <a:t>intervenciones</a:t>
            </a:r>
            <a:r>
              <a:rPr lang="es-CO" sz="1800" i="1" cap="none" dirty="0">
                <a:solidFill>
                  <a:schemeClr val="tx1"/>
                </a:solidFill>
              </a:rPr>
              <a:t> </a:t>
            </a:r>
            <a:r>
              <a:rPr lang="es-CO" sz="1800" cap="none" dirty="0">
                <a:solidFill>
                  <a:schemeClr val="tx1"/>
                </a:solidFill>
              </a:rPr>
              <a:t>individuales y colectivas que realizan los diferentes </a:t>
            </a:r>
            <a:r>
              <a:rPr lang="es-CO" sz="1800" b="1" i="1" cap="none" dirty="0">
                <a:solidFill>
                  <a:srgbClr val="00B0F0"/>
                </a:solidFill>
              </a:rPr>
              <a:t>integrantes</a:t>
            </a:r>
            <a:r>
              <a:rPr lang="es-CO" sz="1800" cap="none" dirty="0">
                <a:solidFill>
                  <a:schemeClr val="tx1"/>
                </a:solidFill>
              </a:rPr>
              <a:t> dentro de sus </a:t>
            </a:r>
            <a:r>
              <a:rPr lang="es-CO" sz="1800" b="1" i="1" cap="none" dirty="0">
                <a:solidFill>
                  <a:srgbClr val="00B0F0"/>
                </a:solidFill>
              </a:rPr>
              <a:t>competencias</a:t>
            </a:r>
            <a:r>
              <a:rPr lang="es-CO" sz="1800" cap="none" dirty="0">
                <a:solidFill>
                  <a:schemeClr val="tx1"/>
                </a:solidFill>
              </a:rPr>
              <a:t>, las cuales deben adaptarse a los </a:t>
            </a:r>
            <a:r>
              <a:rPr lang="es-CO" sz="1800" b="1" i="1" cap="none" dirty="0">
                <a:solidFill>
                  <a:srgbClr val="00B0F0"/>
                </a:solidFill>
              </a:rPr>
              <a:t>ámbitos territoriales </a:t>
            </a:r>
            <a:r>
              <a:rPr lang="es-CO" sz="1800" cap="none" dirty="0">
                <a:solidFill>
                  <a:schemeClr val="tx1"/>
                </a:solidFill>
              </a:rPr>
              <a:t>y a los </a:t>
            </a:r>
            <a:r>
              <a:rPr lang="es-CO" sz="1800" b="1" i="1" cap="none" dirty="0">
                <a:solidFill>
                  <a:srgbClr val="00B0F0"/>
                </a:solidFill>
              </a:rPr>
              <a:t>diferentes grupos poblacionales</a:t>
            </a:r>
            <a:r>
              <a:rPr lang="es-CO" sz="1800" cap="none" dirty="0">
                <a:solidFill>
                  <a:schemeClr val="tx1"/>
                </a:solidFill>
              </a:rPr>
              <a:t>, debiendo aplicar la destinación de recursos financieros existentes para la atención en salud”</a:t>
            </a:r>
            <a:endParaRPr lang="es-EC" sz="1800" cap="none" dirty="0">
              <a:solidFill>
                <a:schemeClr val="tx1"/>
              </a:solidFill>
            </a:endParaRPr>
          </a:p>
          <a:p>
            <a:r>
              <a:rPr lang="es-ES" sz="1800" cap="none" dirty="0">
                <a:solidFill>
                  <a:schemeClr val="tx1"/>
                </a:solidFill>
              </a:rPr>
              <a:t>El objetivo es </a:t>
            </a:r>
            <a:r>
              <a:rPr lang="es-ES" sz="1800" b="1" i="1" cap="none" dirty="0">
                <a:solidFill>
                  <a:srgbClr val="00B0F0"/>
                </a:solidFill>
              </a:rPr>
              <a:t>regular las condiciones necesarias </a:t>
            </a:r>
            <a:r>
              <a:rPr lang="es-ES" sz="1800" cap="none" dirty="0">
                <a:solidFill>
                  <a:schemeClr val="tx1"/>
                </a:solidFill>
              </a:rPr>
              <a:t>para</a:t>
            </a:r>
            <a:r>
              <a:rPr lang="es-ES" sz="1800" i="1" cap="none" dirty="0">
                <a:solidFill>
                  <a:schemeClr val="tx1"/>
                </a:solidFill>
              </a:rPr>
              <a:t> </a:t>
            </a:r>
            <a:r>
              <a:rPr lang="es-ES" sz="1800" b="1" i="1" cap="none" dirty="0">
                <a:solidFill>
                  <a:srgbClr val="00B0F0"/>
                </a:solidFill>
              </a:rPr>
              <a:t>asegurar la integralidad en la atención </a:t>
            </a:r>
            <a:r>
              <a:rPr lang="es-ES" sz="1800" cap="none" dirty="0">
                <a:solidFill>
                  <a:schemeClr val="tx1"/>
                </a:solidFill>
              </a:rPr>
              <a:t>en</a:t>
            </a:r>
            <a:r>
              <a:rPr lang="es-ES" sz="1800" i="1" cap="none" dirty="0">
                <a:solidFill>
                  <a:schemeClr val="tx1"/>
                </a:solidFill>
              </a:rPr>
              <a:t> </a:t>
            </a:r>
            <a:r>
              <a:rPr lang="es-ES" sz="1800" cap="none" dirty="0">
                <a:solidFill>
                  <a:schemeClr val="tx1"/>
                </a:solidFill>
              </a:rPr>
              <a:t>para en salud para las </a:t>
            </a:r>
            <a:r>
              <a:rPr lang="es-ES" sz="1800" b="1" i="1" cap="none" dirty="0">
                <a:solidFill>
                  <a:srgbClr val="00B0F0"/>
                </a:solidFill>
              </a:rPr>
              <a:t>personas, familias </a:t>
            </a:r>
            <a:r>
              <a:rPr lang="es-ES" sz="1800" i="1" cap="none" dirty="0">
                <a:solidFill>
                  <a:schemeClr val="tx1"/>
                </a:solidFill>
              </a:rPr>
              <a:t>y </a:t>
            </a:r>
            <a:r>
              <a:rPr lang="es-ES" sz="1800" cap="none" dirty="0">
                <a:solidFill>
                  <a:schemeClr val="tx1"/>
                </a:solidFill>
              </a:rPr>
              <a:t>comunidades por parte de los diferentes </a:t>
            </a:r>
            <a:r>
              <a:rPr lang="es-ES" sz="1800" b="1" cap="none" dirty="0">
                <a:solidFill>
                  <a:srgbClr val="00B0F0"/>
                </a:solidFill>
              </a:rPr>
              <a:t>i</a:t>
            </a:r>
            <a:r>
              <a:rPr lang="es-ES" sz="1800" b="1" i="1" cap="none" dirty="0">
                <a:solidFill>
                  <a:srgbClr val="00B0F0"/>
                </a:solidFill>
              </a:rPr>
              <a:t>ntegrantes del SGSSS y demás entidades </a:t>
            </a:r>
            <a:r>
              <a:rPr lang="es-ES" sz="1800" cap="none" dirty="0">
                <a:solidFill>
                  <a:schemeClr val="tx1"/>
                </a:solidFill>
              </a:rPr>
              <a:t>que tengan a su cargo </a:t>
            </a:r>
            <a:r>
              <a:rPr lang="es-ES" sz="1800" b="1" i="1" cap="none" dirty="0">
                <a:solidFill>
                  <a:srgbClr val="00B0F0"/>
                </a:solidFill>
              </a:rPr>
              <a:t>acciones en salud</a:t>
            </a:r>
            <a:r>
              <a:rPr lang="es-ES" sz="1800" i="1" cap="none" dirty="0">
                <a:solidFill>
                  <a:schemeClr val="tx1"/>
                </a:solidFill>
              </a:rPr>
              <a:t> </a:t>
            </a:r>
            <a:r>
              <a:rPr lang="es-ES" sz="1800" cap="none" dirty="0">
                <a:solidFill>
                  <a:schemeClr val="tx1"/>
                </a:solidFill>
              </a:rPr>
              <a:t>a efectos de contribuir al mejoramiento de los resultados en salud y reducir la carga de la enfermedad.</a:t>
            </a:r>
            <a:endParaRPr lang="es-EC" sz="1800" cap="none" dirty="0">
              <a:solidFill>
                <a:schemeClr val="tx1"/>
              </a:solidFill>
            </a:endParaRPr>
          </a:p>
        </p:txBody>
      </p:sp>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¿QUÉ SON LAS RIAS Y CUÁL ES SU OBJETIVO?</a:t>
            </a:r>
            <a:endParaRPr lang="es-EC" b="1" dirty="0"/>
          </a:p>
        </p:txBody>
      </p:sp>
      <p:pic>
        <p:nvPicPr>
          <p:cNvPr id="4" name="Imagen 3">
            <a:extLst>
              <a:ext uri="{FF2B5EF4-FFF2-40B4-BE49-F238E27FC236}">
                <a16:creationId xmlns:a16="http://schemas.microsoft.com/office/drawing/2014/main" id="{BB2DFF02-9341-46B6-93F1-45BCC89A9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421" y="2345227"/>
            <a:ext cx="3175724" cy="3175724"/>
          </a:xfrm>
          <a:prstGeom prst="rect">
            <a:avLst/>
          </a:prstGeom>
        </p:spPr>
      </p:pic>
    </p:spTree>
    <p:extLst>
      <p:ext uri="{BB962C8B-B14F-4D97-AF65-F5344CB8AC3E}">
        <p14:creationId xmlns:p14="http://schemas.microsoft.com/office/powerpoint/2010/main" val="1273336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135EE05-4077-4509-B148-171DBFB6E8E9}"/>
              </a:ext>
            </a:extLst>
          </p:cNvPr>
          <p:cNvSpPr/>
          <p:nvPr/>
        </p:nvSpPr>
        <p:spPr>
          <a:xfrm>
            <a:off x="2338251" y="2040706"/>
            <a:ext cx="5577840" cy="45690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esquinas redondeadas 5">
            <a:extLst>
              <a:ext uri="{FF2B5EF4-FFF2-40B4-BE49-F238E27FC236}">
                <a16:creationId xmlns:a16="http://schemas.microsoft.com/office/drawing/2014/main" id="{64002CE8-055B-4610-A0C3-0C6EFFFEB558}"/>
              </a:ext>
            </a:extLst>
          </p:cNvPr>
          <p:cNvSpPr/>
          <p:nvPr/>
        </p:nvSpPr>
        <p:spPr>
          <a:xfrm>
            <a:off x="4232365" y="1332411"/>
            <a:ext cx="7324537" cy="5035283"/>
          </a:xfrm>
          <a:prstGeom prst="roundRect">
            <a:avLst>
              <a:gd name="adj" fmla="val 9144"/>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5" name="Marcador de contenido 2">
            <a:extLst>
              <a:ext uri="{FF2B5EF4-FFF2-40B4-BE49-F238E27FC236}">
                <a16:creationId xmlns:a16="http://schemas.microsoft.com/office/drawing/2014/main" id="{BB1F2A44-1BBF-4DB5-AFE9-18BA2FFC913B}"/>
              </a:ext>
            </a:extLst>
          </p:cNvPr>
          <p:cNvSpPr txBox="1">
            <a:spLocks/>
          </p:cNvSpPr>
          <p:nvPr/>
        </p:nvSpPr>
        <p:spPr>
          <a:xfrm>
            <a:off x="4680078" y="1863048"/>
            <a:ext cx="6488857" cy="418291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marL="342900" lvl="0" indent="-342900">
              <a:buFont typeface="Arial" panose="020B0604020202020204" pitchFamily="34" charset="0"/>
              <a:buChar char="•"/>
            </a:pPr>
            <a:endParaRPr lang="es-CO" sz="2400" cap="none" dirty="0">
              <a:solidFill>
                <a:schemeClr val="tx1"/>
              </a:solidFill>
            </a:endParaRPr>
          </a:p>
          <a:p>
            <a:pPr marL="342900" lvl="0" indent="-342900">
              <a:buFont typeface="Arial" panose="020B0604020202020204" pitchFamily="34" charset="0"/>
              <a:buChar char="•"/>
            </a:pPr>
            <a:r>
              <a:rPr lang="es-CO" sz="2400" cap="none" dirty="0">
                <a:solidFill>
                  <a:schemeClr val="tx1"/>
                </a:solidFill>
              </a:rPr>
              <a:t>Acciones de gestión en salud pública.</a:t>
            </a:r>
            <a:endParaRPr lang="es-EC" sz="2400" cap="none" dirty="0">
              <a:solidFill>
                <a:schemeClr val="tx1"/>
              </a:solidFill>
            </a:endParaRPr>
          </a:p>
          <a:p>
            <a:pPr marL="342900" lvl="0" indent="-342900">
              <a:buFont typeface="Arial" panose="020B0604020202020204" pitchFamily="34" charset="0"/>
              <a:buChar char="•"/>
            </a:pPr>
            <a:r>
              <a:rPr lang="es-CO" sz="2400" cap="none" dirty="0">
                <a:solidFill>
                  <a:schemeClr val="tx1"/>
                </a:solidFill>
              </a:rPr>
              <a:t>Intervenciones colectivas.</a:t>
            </a:r>
            <a:endParaRPr lang="es-EC" sz="2400" cap="none" dirty="0">
              <a:solidFill>
                <a:schemeClr val="tx1"/>
              </a:solidFill>
            </a:endParaRPr>
          </a:p>
          <a:p>
            <a:pPr marL="342900" lvl="0" indent="-342900">
              <a:buFont typeface="Arial" panose="020B0604020202020204" pitchFamily="34" charset="0"/>
              <a:buChar char="•"/>
            </a:pPr>
            <a:r>
              <a:rPr lang="es-CO" sz="2400" cap="none" dirty="0">
                <a:solidFill>
                  <a:schemeClr val="tx1"/>
                </a:solidFill>
              </a:rPr>
              <a:t>Intervenciones poblacionales.</a:t>
            </a:r>
            <a:endParaRPr lang="es-EC" sz="2400" cap="none" dirty="0">
              <a:solidFill>
                <a:schemeClr val="tx1"/>
              </a:solidFill>
            </a:endParaRPr>
          </a:p>
          <a:p>
            <a:pPr marL="342900" lvl="0" indent="-342900">
              <a:buFont typeface="Arial" panose="020B0604020202020204" pitchFamily="34" charset="0"/>
              <a:buChar char="•"/>
            </a:pPr>
            <a:r>
              <a:rPr lang="es-ES" sz="2400" cap="none" dirty="0">
                <a:solidFill>
                  <a:schemeClr val="tx1"/>
                </a:solidFill>
              </a:rPr>
              <a:t>Hechos claves en el continuo de la atención o hitos.</a:t>
            </a:r>
            <a:endParaRPr lang="es-EC" sz="2400" cap="none" dirty="0">
              <a:solidFill>
                <a:schemeClr val="tx1"/>
              </a:solidFill>
            </a:endParaRPr>
          </a:p>
          <a:p>
            <a:pPr marL="342900" lvl="0" indent="-342900">
              <a:buFont typeface="Arial" panose="020B0604020202020204" pitchFamily="34" charset="0"/>
              <a:buChar char="•"/>
            </a:pPr>
            <a:r>
              <a:rPr lang="es-ES" sz="2400" cap="none" dirty="0">
                <a:solidFill>
                  <a:schemeClr val="tx1"/>
                </a:solidFill>
              </a:rPr>
              <a:t>Indicadores de seguimiento y evaluación.</a:t>
            </a:r>
            <a:endParaRPr lang="es-EC" sz="2400" cap="none" dirty="0">
              <a:solidFill>
                <a:schemeClr val="tx1"/>
              </a:solidFill>
            </a:endParaRPr>
          </a:p>
          <a:p>
            <a:pPr marL="342900" lvl="0" indent="-342900">
              <a:buFont typeface="Arial" panose="020B0604020202020204" pitchFamily="34" charset="0"/>
              <a:buChar char="•"/>
            </a:pPr>
            <a:r>
              <a:rPr lang="es-ES" sz="2400" cap="none" dirty="0">
                <a:solidFill>
                  <a:schemeClr val="tx1"/>
                </a:solidFill>
              </a:rPr>
              <a:t>Responsables sectoriales.</a:t>
            </a:r>
            <a:endParaRPr lang="es-EC" sz="2400" cap="none" dirty="0">
              <a:solidFill>
                <a:schemeClr val="tx1"/>
              </a:solidFill>
            </a:endParaRPr>
          </a:p>
        </p:txBody>
      </p:sp>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¿CUÁL ES EL CONTENIDO DE LAS RIAS?</a:t>
            </a:r>
            <a:endParaRPr lang="es-EC" b="1" dirty="0"/>
          </a:p>
        </p:txBody>
      </p:sp>
      <p:pic>
        <p:nvPicPr>
          <p:cNvPr id="3" name="Imagen 2">
            <a:extLst>
              <a:ext uri="{FF2B5EF4-FFF2-40B4-BE49-F238E27FC236}">
                <a16:creationId xmlns:a16="http://schemas.microsoft.com/office/drawing/2014/main" id="{C2B85835-2569-40A7-9E5F-D8C5DDB15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421" y="2321164"/>
            <a:ext cx="3175724" cy="3175724"/>
          </a:xfrm>
          <a:prstGeom prst="rect">
            <a:avLst/>
          </a:prstGeom>
        </p:spPr>
      </p:pic>
    </p:spTree>
    <p:extLst>
      <p:ext uri="{BB962C8B-B14F-4D97-AF65-F5344CB8AC3E}">
        <p14:creationId xmlns:p14="http://schemas.microsoft.com/office/powerpoint/2010/main" val="648086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9" name="Título 3">
            <a:extLst>
              <a:ext uri="{FF2B5EF4-FFF2-40B4-BE49-F238E27FC236}">
                <a16:creationId xmlns:a16="http://schemas.microsoft.com/office/drawing/2014/main" id="{1523F156-C7D8-46C5-914B-5D0C594209D9}"/>
              </a:ext>
            </a:extLst>
          </p:cNvPr>
          <p:cNvSpPr txBox="1">
            <a:spLocks/>
          </p:cNvSpPr>
          <p:nvPr/>
        </p:nvSpPr>
        <p:spPr>
          <a:xfrm>
            <a:off x="1612232" y="576825"/>
            <a:ext cx="811344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CARACTERÍSTICAS DE LAS RIAS</a:t>
            </a:r>
            <a:endParaRPr lang="es-EC" b="1" dirty="0"/>
          </a:p>
        </p:txBody>
      </p:sp>
      <p:graphicFrame>
        <p:nvGraphicFramePr>
          <p:cNvPr id="6" name="Diagrama 5">
            <a:extLst>
              <a:ext uri="{FF2B5EF4-FFF2-40B4-BE49-F238E27FC236}">
                <a16:creationId xmlns:a16="http://schemas.microsoft.com/office/drawing/2014/main" id="{D59BDED3-5D63-4D69-9DC6-50E57B778533}"/>
              </a:ext>
            </a:extLst>
          </p:cNvPr>
          <p:cNvGraphicFramePr/>
          <p:nvPr>
            <p:extLst>
              <p:ext uri="{D42A27DB-BD31-4B8C-83A1-F6EECF244321}">
                <p14:modId xmlns:p14="http://schemas.microsoft.com/office/powerpoint/2010/main" val="292812768"/>
              </p:ext>
            </p:extLst>
          </p:nvPr>
        </p:nvGraphicFramePr>
        <p:xfrm>
          <a:off x="733927" y="1402979"/>
          <a:ext cx="10479506" cy="5222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6062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9" name="Título 3">
            <a:extLst>
              <a:ext uri="{FF2B5EF4-FFF2-40B4-BE49-F238E27FC236}">
                <a16:creationId xmlns:a16="http://schemas.microsoft.com/office/drawing/2014/main" id="{1523F156-C7D8-46C5-914B-5D0C594209D9}"/>
              </a:ext>
            </a:extLst>
          </p:cNvPr>
          <p:cNvSpPr txBox="1">
            <a:spLocks/>
          </p:cNvSpPr>
          <p:nvPr/>
        </p:nvSpPr>
        <p:spPr>
          <a:xfrm>
            <a:off x="1612232" y="576825"/>
            <a:ext cx="811344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TIPOS DE RIAS</a:t>
            </a:r>
            <a:endParaRPr lang="es-EC" b="1" dirty="0"/>
          </a:p>
        </p:txBody>
      </p:sp>
      <p:grpSp>
        <p:nvGrpSpPr>
          <p:cNvPr id="5" name="Grupo 4">
            <a:extLst>
              <a:ext uri="{FF2B5EF4-FFF2-40B4-BE49-F238E27FC236}">
                <a16:creationId xmlns:a16="http://schemas.microsoft.com/office/drawing/2014/main" id="{F7FC07C0-B0CB-454B-A0C2-099C1108820A}"/>
              </a:ext>
            </a:extLst>
          </p:cNvPr>
          <p:cNvGrpSpPr/>
          <p:nvPr/>
        </p:nvGrpSpPr>
        <p:grpSpPr>
          <a:xfrm>
            <a:off x="897958" y="1711675"/>
            <a:ext cx="10421574" cy="4737251"/>
            <a:chOff x="-286580" y="871630"/>
            <a:chExt cx="8996046" cy="4024049"/>
          </a:xfrm>
        </p:grpSpPr>
        <p:grpSp>
          <p:nvGrpSpPr>
            <p:cNvPr id="7" name="Google Shape;3463;p114">
              <a:extLst>
                <a:ext uri="{FF2B5EF4-FFF2-40B4-BE49-F238E27FC236}">
                  <a16:creationId xmlns:a16="http://schemas.microsoft.com/office/drawing/2014/main" id="{D5092EF5-38E2-4A32-A5FA-9FEE0D8FB75A}"/>
                </a:ext>
              </a:extLst>
            </p:cNvPr>
            <p:cNvGrpSpPr/>
            <p:nvPr/>
          </p:nvGrpSpPr>
          <p:grpSpPr>
            <a:xfrm rot="-1075517">
              <a:off x="2965323" y="954609"/>
              <a:ext cx="1375152" cy="2129989"/>
              <a:chOff x="2031209" y="3465939"/>
              <a:chExt cx="1848943" cy="2863851"/>
            </a:xfrm>
          </p:grpSpPr>
          <p:sp>
            <p:nvSpPr>
              <p:cNvPr id="49" name="Google Shape;3464;p114">
                <a:extLst>
                  <a:ext uri="{FF2B5EF4-FFF2-40B4-BE49-F238E27FC236}">
                    <a16:creationId xmlns:a16="http://schemas.microsoft.com/office/drawing/2014/main" id="{FDFF5E1D-E657-4460-908C-D5251DE154F4}"/>
                  </a:ext>
                </a:extLst>
              </p:cNvPr>
              <p:cNvSpPr/>
              <p:nvPr/>
            </p:nvSpPr>
            <p:spPr>
              <a:xfrm>
                <a:off x="2884490" y="6007527"/>
                <a:ext cx="141288" cy="322263"/>
              </a:xfrm>
              <a:custGeom>
                <a:avLst/>
                <a:gdLst/>
                <a:ahLst/>
                <a:cxnLst/>
                <a:rect l="l" t="t" r="r" b="b"/>
                <a:pathLst>
                  <a:path w="35" h="83" extrusionOk="0">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2"/>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50" name="Google Shape;3465;p114">
                <a:extLst>
                  <a:ext uri="{FF2B5EF4-FFF2-40B4-BE49-F238E27FC236}">
                    <a16:creationId xmlns:a16="http://schemas.microsoft.com/office/drawing/2014/main" id="{F30E8942-EC68-4B22-8DD4-CC9F53605953}"/>
                  </a:ext>
                </a:extLst>
              </p:cNvPr>
              <p:cNvSpPr/>
              <p:nvPr/>
            </p:nvSpPr>
            <p:spPr>
              <a:xfrm>
                <a:off x="2031209" y="3465939"/>
                <a:ext cx="923925" cy="2566988"/>
              </a:xfrm>
              <a:custGeom>
                <a:avLst/>
                <a:gdLst/>
                <a:ahLst/>
                <a:cxnLst/>
                <a:rect l="l" t="t" r="r" b="b"/>
                <a:pathLst>
                  <a:path w="245" h="682" extrusionOk="0">
                    <a:moveTo>
                      <a:pt x="0" y="429"/>
                    </a:moveTo>
                    <a:cubicBezTo>
                      <a:pt x="0" y="617"/>
                      <a:pt x="165" y="682"/>
                      <a:pt x="245" y="682"/>
                    </a:cubicBezTo>
                    <a:cubicBezTo>
                      <a:pt x="245" y="0"/>
                      <a:pt x="245" y="0"/>
                      <a:pt x="245" y="0"/>
                    </a:cubicBezTo>
                    <a:cubicBezTo>
                      <a:pt x="245" y="0"/>
                      <a:pt x="0" y="241"/>
                      <a:pt x="0" y="429"/>
                    </a:cubicBezTo>
                    <a:close/>
                  </a:path>
                </a:pathLst>
              </a:custGeom>
              <a:solidFill>
                <a:schemeClr val="accent2"/>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51" name="Google Shape;3466;p114">
                <a:extLst>
                  <a:ext uri="{FF2B5EF4-FFF2-40B4-BE49-F238E27FC236}">
                    <a16:creationId xmlns:a16="http://schemas.microsoft.com/office/drawing/2014/main" id="{A60FC313-A7C1-45D8-8621-296C46E2C37C}"/>
                  </a:ext>
                </a:extLst>
              </p:cNvPr>
              <p:cNvSpPr/>
              <p:nvPr/>
            </p:nvSpPr>
            <p:spPr>
              <a:xfrm>
                <a:off x="2954640" y="3467442"/>
                <a:ext cx="925512" cy="2566988"/>
              </a:xfrm>
              <a:custGeom>
                <a:avLst/>
                <a:gdLst/>
                <a:ahLst/>
                <a:cxnLst/>
                <a:rect l="l" t="t" r="r" b="b"/>
                <a:pathLst>
                  <a:path w="245" h="682" extrusionOk="0">
                    <a:moveTo>
                      <a:pt x="0" y="0"/>
                    </a:moveTo>
                    <a:cubicBezTo>
                      <a:pt x="0" y="682"/>
                      <a:pt x="0" y="682"/>
                      <a:pt x="0" y="682"/>
                    </a:cubicBezTo>
                    <a:cubicBezTo>
                      <a:pt x="80" y="682"/>
                      <a:pt x="245" y="617"/>
                      <a:pt x="245" y="429"/>
                    </a:cubicBezTo>
                    <a:cubicBezTo>
                      <a:pt x="245" y="241"/>
                      <a:pt x="0" y="0"/>
                      <a:pt x="0" y="0"/>
                    </a:cubicBezTo>
                    <a:close/>
                  </a:path>
                </a:pathLst>
              </a:custGeom>
              <a:solidFill>
                <a:schemeClr val="accent2"/>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grpSp>
            <p:nvGrpSpPr>
              <p:cNvPr id="52" name="Google Shape;3467;p114">
                <a:extLst>
                  <a:ext uri="{FF2B5EF4-FFF2-40B4-BE49-F238E27FC236}">
                    <a16:creationId xmlns:a16="http://schemas.microsoft.com/office/drawing/2014/main" id="{6490F560-E373-4738-B4BE-49E796C6ACA0}"/>
                  </a:ext>
                </a:extLst>
              </p:cNvPr>
              <p:cNvGrpSpPr/>
              <p:nvPr/>
            </p:nvGrpSpPr>
            <p:grpSpPr>
              <a:xfrm>
                <a:off x="2307434" y="3958064"/>
                <a:ext cx="1296987" cy="1885951"/>
                <a:chOff x="4360863" y="3244850"/>
                <a:chExt cx="1296987" cy="1885951"/>
              </a:xfrm>
            </p:grpSpPr>
            <p:sp>
              <p:nvSpPr>
                <p:cNvPr id="53" name="Google Shape;3468;p114">
                  <a:extLst>
                    <a:ext uri="{FF2B5EF4-FFF2-40B4-BE49-F238E27FC236}">
                      <a16:creationId xmlns:a16="http://schemas.microsoft.com/office/drawing/2014/main" id="{C2856103-9EA6-44A0-B1A1-06755251921C}"/>
                    </a:ext>
                  </a:extLst>
                </p:cNvPr>
                <p:cNvSpPr/>
                <p:nvPr/>
              </p:nvSpPr>
              <p:spPr>
                <a:xfrm>
                  <a:off x="4492625" y="4818063"/>
                  <a:ext cx="1033462" cy="312738"/>
                </a:xfrm>
                <a:custGeom>
                  <a:avLst/>
                  <a:gdLst/>
                  <a:ahLst/>
                  <a:cxnLst/>
                  <a:rect l="l" t="t" r="r" b="b"/>
                  <a:pathLst>
                    <a:path w="651" h="197" extrusionOk="0">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solidFill>
                  <a:srgbClr val="FFFFFF">
                    <a:alpha val="9803"/>
                  </a:srgbClr>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54" name="Google Shape;3469;p114">
                  <a:extLst>
                    <a:ext uri="{FF2B5EF4-FFF2-40B4-BE49-F238E27FC236}">
                      <a16:creationId xmlns:a16="http://schemas.microsoft.com/office/drawing/2014/main" id="{BB8DBC8E-CA7C-4BB2-BAB1-655A98EB767F}"/>
                    </a:ext>
                  </a:extLst>
                </p:cNvPr>
                <p:cNvSpPr/>
                <p:nvPr/>
              </p:nvSpPr>
              <p:spPr>
                <a:xfrm>
                  <a:off x="4360863" y="4452938"/>
                  <a:ext cx="1296987" cy="381000"/>
                </a:xfrm>
                <a:custGeom>
                  <a:avLst/>
                  <a:gdLst/>
                  <a:ahLst/>
                  <a:cxnLst/>
                  <a:rect l="l" t="t" r="r" b="b"/>
                  <a:pathLst>
                    <a:path w="817" h="240" extrusionOk="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solidFill>
                  <a:srgbClr val="FFFFFF">
                    <a:alpha val="9803"/>
                  </a:srgbClr>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55" name="Google Shape;3470;p114">
                  <a:extLst>
                    <a:ext uri="{FF2B5EF4-FFF2-40B4-BE49-F238E27FC236}">
                      <a16:creationId xmlns:a16="http://schemas.microsoft.com/office/drawing/2014/main" id="{BFD1E8D9-0597-4D59-A76B-7187F5F99D6E}"/>
                    </a:ext>
                  </a:extLst>
                </p:cNvPr>
                <p:cNvSpPr/>
                <p:nvPr/>
              </p:nvSpPr>
              <p:spPr>
                <a:xfrm>
                  <a:off x="4360863" y="4125913"/>
                  <a:ext cx="1296987" cy="381000"/>
                </a:xfrm>
                <a:custGeom>
                  <a:avLst/>
                  <a:gdLst/>
                  <a:ahLst/>
                  <a:cxnLst/>
                  <a:rect l="l" t="t" r="r" b="b"/>
                  <a:pathLst>
                    <a:path w="817" h="240" extrusionOk="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solidFill>
                  <a:srgbClr val="FFFFFF">
                    <a:alpha val="9803"/>
                  </a:srgbClr>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56" name="Google Shape;3471;p114">
                  <a:extLst>
                    <a:ext uri="{FF2B5EF4-FFF2-40B4-BE49-F238E27FC236}">
                      <a16:creationId xmlns:a16="http://schemas.microsoft.com/office/drawing/2014/main" id="{7FEB089A-A241-4621-8B3B-1C8249284286}"/>
                    </a:ext>
                  </a:extLst>
                </p:cNvPr>
                <p:cNvSpPr/>
                <p:nvPr/>
              </p:nvSpPr>
              <p:spPr>
                <a:xfrm>
                  <a:off x="4492625" y="3829050"/>
                  <a:ext cx="1033462" cy="312738"/>
                </a:xfrm>
                <a:custGeom>
                  <a:avLst/>
                  <a:gdLst/>
                  <a:ahLst/>
                  <a:cxnLst/>
                  <a:rect l="l" t="t" r="r" b="b"/>
                  <a:pathLst>
                    <a:path w="651" h="197" extrusionOk="0">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solidFill>
                  <a:srgbClr val="FFFFFF">
                    <a:alpha val="9803"/>
                  </a:srgbClr>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57" name="Google Shape;3472;p114">
                  <a:extLst>
                    <a:ext uri="{FF2B5EF4-FFF2-40B4-BE49-F238E27FC236}">
                      <a16:creationId xmlns:a16="http://schemas.microsoft.com/office/drawing/2014/main" id="{B11303D0-E682-4079-B8BB-2AF604272777}"/>
                    </a:ext>
                  </a:extLst>
                </p:cNvPr>
                <p:cNvSpPr/>
                <p:nvPr/>
              </p:nvSpPr>
              <p:spPr>
                <a:xfrm>
                  <a:off x="4684713" y="3549650"/>
                  <a:ext cx="649287" cy="211138"/>
                </a:xfrm>
                <a:custGeom>
                  <a:avLst/>
                  <a:gdLst/>
                  <a:ahLst/>
                  <a:cxnLst/>
                  <a:rect l="l" t="t" r="r" b="b"/>
                  <a:pathLst>
                    <a:path w="409" h="133" extrusionOk="0">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solidFill>
                  <a:srgbClr val="FFFFFF">
                    <a:alpha val="9803"/>
                  </a:srgbClr>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58" name="Google Shape;3473;p114">
                  <a:extLst>
                    <a:ext uri="{FF2B5EF4-FFF2-40B4-BE49-F238E27FC236}">
                      <a16:creationId xmlns:a16="http://schemas.microsoft.com/office/drawing/2014/main" id="{7EB1B65B-BD59-4736-ADCC-5323B41C3AEB}"/>
                    </a:ext>
                  </a:extLst>
                </p:cNvPr>
                <p:cNvSpPr/>
                <p:nvPr/>
              </p:nvSpPr>
              <p:spPr>
                <a:xfrm>
                  <a:off x="4772025" y="3244850"/>
                  <a:ext cx="474662" cy="161925"/>
                </a:xfrm>
                <a:custGeom>
                  <a:avLst/>
                  <a:gdLst/>
                  <a:ahLst/>
                  <a:cxnLst/>
                  <a:rect l="l" t="t" r="r" b="b"/>
                  <a:pathLst>
                    <a:path w="299" h="102" extrusionOk="0">
                      <a:moveTo>
                        <a:pt x="149" y="102"/>
                      </a:moveTo>
                      <a:lnTo>
                        <a:pt x="299" y="24"/>
                      </a:lnTo>
                      <a:lnTo>
                        <a:pt x="285" y="0"/>
                      </a:lnTo>
                      <a:lnTo>
                        <a:pt x="152" y="71"/>
                      </a:lnTo>
                      <a:lnTo>
                        <a:pt x="12" y="3"/>
                      </a:lnTo>
                      <a:lnTo>
                        <a:pt x="0" y="26"/>
                      </a:lnTo>
                      <a:lnTo>
                        <a:pt x="147" y="97"/>
                      </a:lnTo>
                      <a:lnTo>
                        <a:pt x="149" y="102"/>
                      </a:lnTo>
                      <a:close/>
                    </a:path>
                  </a:pathLst>
                </a:custGeom>
                <a:solidFill>
                  <a:srgbClr val="FFFFFF">
                    <a:alpha val="9803"/>
                  </a:srgbClr>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grpSp>
        </p:grpSp>
        <p:grpSp>
          <p:nvGrpSpPr>
            <p:cNvPr id="8" name="Google Shape;3474;p114">
              <a:extLst>
                <a:ext uri="{FF2B5EF4-FFF2-40B4-BE49-F238E27FC236}">
                  <a16:creationId xmlns:a16="http://schemas.microsoft.com/office/drawing/2014/main" id="{DDD3BC2B-65DF-4BD4-BF2A-5903E0058DA1}"/>
                </a:ext>
              </a:extLst>
            </p:cNvPr>
            <p:cNvGrpSpPr/>
            <p:nvPr/>
          </p:nvGrpSpPr>
          <p:grpSpPr>
            <a:xfrm rot="1429292">
              <a:off x="4585921" y="871630"/>
              <a:ext cx="1375519" cy="2129989"/>
              <a:chOff x="2031209" y="3465939"/>
              <a:chExt cx="1849437" cy="2863851"/>
            </a:xfrm>
          </p:grpSpPr>
          <p:sp>
            <p:nvSpPr>
              <p:cNvPr id="39" name="Google Shape;3475;p114">
                <a:extLst>
                  <a:ext uri="{FF2B5EF4-FFF2-40B4-BE49-F238E27FC236}">
                    <a16:creationId xmlns:a16="http://schemas.microsoft.com/office/drawing/2014/main" id="{35AB2F77-AFBB-4039-B2F5-F35178722336}"/>
                  </a:ext>
                </a:extLst>
              </p:cNvPr>
              <p:cNvSpPr/>
              <p:nvPr/>
            </p:nvSpPr>
            <p:spPr>
              <a:xfrm>
                <a:off x="2884490" y="6007527"/>
                <a:ext cx="141288" cy="322263"/>
              </a:xfrm>
              <a:custGeom>
                <a:avLst/>
                <a:gdLst/>
                <a:ahLst/>
                <a:cxnLst/>
                <a:rect l="l" t="t" r="r" b="b"/>
                <a:pathLst>
                  <a:path w="35" h="83" extrusionOk="0">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3"/>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40" name="Google Shape;3476;p114">
                <a:extLst>
                  <a:ext uri="{FF2B5EF4-FFF2-40B4-BE49-F238E27FC236}">
                    <a16:creationId xmlns:a16="http://schemas.microsoft.com/office/drawing/2014/main" id="{74063C06-B577-4E53-BA68-C37EC3956F11}"/>
                  </a:ext>
                </a:extLst>
              </p:cNvPr>
              <p:cNvSpPr/>
              <p:nvPr/>
            </p:nvSpPr>
            <p:spPr>
              <a:xfrm>
                <a:off x="2031209" y="3465939"/>
                <a:ext cx="923925" cy="2566988"/>
              </a:xfrm>
              <a:custGeom>
                <a:avLst/>
                <a:gdLst/>
                <a:ahLst/>
                <a:cxnLst/>
                <a:rect l="l" t="t" r="r" b="b"/>
                <a:pathLst>
                  <a:path w="245" h="682" extrusionOk="0">
                    <a:moveTo>
                      <a:pt x="0" y="429"/>
                    </a:moveTo>
                    <a:cubicBezTo>
                      <a:pt x="0" y="617"/>
                      <a:pt x="165" y="682"/>
                      <a:pt x="245" y="682"/>
                    </a:cubicBezTo>
                    <a:cubicBezTo>
                      <a:pt x="245" y="0"/>
                      <a:pt x="245" y="0"/>
                      <a:pt x="245" y="0"/>
                    </a:cubicBezTo>
                    <a:cubicBezTo>
                      <a:pt x="245" y="0"/>
                      <a:pt x="0" y="241"/>
                      <a:pt x="0" y="429"/>
                    </a:cubicBezTo>
                    <a:close/>
                  </a:path>
                </a:pathLst>
              </a:custGeom>
              <a:solidFill>
                <a:schemeClr val="accent3"/>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41" name="Google Shape;3477;p114">
                <a:extLst>
                  <a:ext uri="{FF2B5EF4-FFF2-40B4-BE49-F238E27FC236}">
                    <a16:creationId xmlns:a16="http://schemas.microsoft.com/office/drawing/2014/main" id="{65EC80E9-04A8-45D7-89CC-9C8540243979}"/>
                  </a:ext>
                </a:extLst>
              </p:cNvPr>
              <p:cNvSpPr/>
              <p:nvPr/>
            </p:nvSpPr>
            <p:spPr>
              <a:xfrm>
                <a:off x="2955134" y="3465939"/>
                <a:ext cx="925512" cy="2566988"/>
              </a:xfrm>
              <a:custGeom>
                <a:avLst/>
                <a:gdLst/>
                <a:ahLst/>
                <a:cxnLst/>
                <a:rect l="l" t="t" r="r" b="b"/>
                <a:pathLst>
                  <a:path w="245" h="682" extrusionOk="0">
                    <a:moveTo>
                      <a:pt x="0" y="0"/>
                    </a:moveTo>
                    <a:cubicBezTo>
                      <a:pt x="0" y="682"/>
                      <a:pt x="0" y="682"/>
                      <a:pt x="0" y="682"/>
                    </a:cubicBezTo>
                    <a:cubicBezTo>
                      <a:pt x="80" y="682"/>
                      <a:pt x="245" y="617"/>
                      <a:pt x="245" y="429"/>
                    </a:cubicBezTo>
                    <a:cubicBezTo>
                      <a:pt x="245" y="241"/>
                      <a:pt x="0" y="0"/>
                      <a:pt x="0" y="0"/>
                    </a:cubicBezTo>
                    <a:close/>
                  </a:path>
                </a:pathLst>
              </a:custGeom>
              <a:solidFill>
                <a:schemeClr val="accent3"/>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grpSp>
            <p:nvGrpSpPr>
              <p:cNvPr id="42" name="Google Shape;3478;p114">
                <a:extLst>
                  <a:ext uri="{FF2B5EF4-FFF2-40B4-BE49-F238E27FC236}">
                    <a16:creationId xmlns:a16="http://schemas.microsoft.com/office/drawing/2014/main" id="{686E5173-BF6B-422E-8D41-FD57FC3D1154}"/>
                  </a:ext>
                </a:extLst>
              </p:cNvPr>
              <p:cNvGrpSpPr/>
              <p:nvPr/>
            </p:nvGrpSpPr>
            <p:grpSpPr>
              <a:xfrm>
                <a:off x="2307434" y="3958064"/>
                <a:ext cx="1296987" cy="1885951"/>
                <a:chOff x="4360863" y="3244850"/>
                <a:chExt cx="1296987" cy="1885951"/>
              </a:xfrm>
            </p:grpSpPr>
            <p:sp>
              <p:nvSpPr>
                <p:cNvPr id="43" name="Google Shape;3479;p114">
                  <a:extLst>
                    <a:ext uri="{FF2B5EF4-FFF2-40B4-BE49-F238E27FC236}">
                      <a16:creationId xmlns:a16="http://schemas.microsoft.com/office/drawing/2014/main" id="{CE75EAA7-0E97-4662-AFD8-7280E1062159}"/>
                    </a:ext>
                  </a:extLst>
                </p:cNvPr>
                <p:cNvSpPr/>
                <p:nvPr/>
              </p:nvSpPr>
              <p:spPr>
                <a:xfrm>
                  <a:off x="4492625" y="4818063"/>
                  <a:ext cx="1033462" cy="312738"/>
                </a:xfrm>
                <a:custGeom>
                  <a:avLst/>
                  <a:gdLst/>
                  <a:ahLst/>
                  <a:cxnLst/>
                  <a:rect l="l" t="t" r="r" b="b"/>
                  <a:pathLst>
                    <a:path w="651" h="197" extrusionOk="0">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solidFill>
                  <a:srgbClr val="FFFFFF">
                    <a:alpha val="9803"/>
                  </a:srgbClr>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44" name="Google Shape;3480;p114">
                  <a:extLst>
                    <a:ext uri="{FF2B5EF4-FFF2-40B4-BE49-F238E27FC236}">
                      <a16:creationId xmlns:a16="http://schemas.microsoft.com/office/drawing/2014/main" id="{BCF1030B-EDE1-43D2-A656-5A0FF7787272}"/>
                    </a:ext>
                  </a:extLst>
                </p:cNvPr>
                <p:cNvSpPr/>
                <p:nvPr/>
              </p:nvSpPr>
              <p:spPr>
                <a:xfrm>
                  <a:off x="4360863" y="4452938"/>
                  <a:ext cx="1296987" cy="381000"/>
                </a:xfrm>
                <a:custGeom>
                  <a:avLst/>
                  <a:gdLst/>
                  <a:ahLst/>
                  <a:cxnLst/>
                  <a:rect l="l" t="t" r="r" b="b"/>
                  <a:pathLst>
                    <a:path w="817" h="240" extrusionOk="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solidFill>
                  <a:srgbClr val="FFFFFF">
                    <a:alpha val="9803"/>
                  </a:srgbClr>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45" name="Google Shape;3481;p114">
                  <a:extLst>
                    <a:ext uri="{FF2B5EF4-FFF2-40B4-BE49-F238E27FC236}">
                      <a16:creationId xmlns:a16="http://schemas.microsoft.com/office/drawing/2014/main" id="{CAA1F726-2904-4D8F-90DD-81CF2F3C0887}"/>
                    </a:ext>
                  </a:extLst>
                </p:cNvPr>
                <p:cNvSpPr/>
                <p:nvPr/>
              </p:nvSpPr>
              <p:spPr>
                <a:xfrm>
                  <a:off x="4360863" y="4125913"/>
                  <a:ext cx="1296987" cy="381000"/>
                </a:xfrm>
                <a:custGeom>
                  <a:avLst/>
                  <a:gdLst/>
                  <a:ahLst/>
                  <a:cxnLst/>
                  <a:rect l="l" t="t" r="r" b="b"/>
                  <a:pathLst>
                    <a:path w="817" h="240" extrusionOk="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solidFill>
                  <a:srgbClr val="FFFFFF">
                    <a:alpha val="9803"/>
                  </a:srgbClr>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46" name="Google Shape;3482;p114">
                  <a:extLst>
                    <a:ext uri="{FF2B5EF4-FFF2-40B4-BE49-F238E27FC236}">
                      <a16:creationId xmlns:a16="http://schemas.microsoft.com/office/drawing/2014/main" id="{A2469E63-16A6-4D77-B56B-513B7C884697}"/>
                    </a:ext>
                  </a:extLst>
                </p:cNvPr>
                <p:cNvSpPr/>
                <p:nvPr/>
              </p:nvSpPr>
              <p:spPr>
                <a:xfrm>
                  <a:off x="4492625" y="3829050"/>
                  <a:ext cx="1033462" cy="312738"/>
                </a:xfrm>
                <a:custGeom>
                  <a:avLst/>
                  <a:gdLst/>
                  <a:ahLst/>
                  <a:cxnLst/>
                  <a:rect l="l" t="t" r="r" b="b"/>
                  <a:pathLst>
                    <a:path w="651" h="197" extrusionOk="0">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solidFill>
                  <a:srgbClr val="FFFFFF">
                    <a:alpha val="9803"/>
                  </a:srgbClr>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47" name="Google Shape;3483;p114">
                  <a:extLst>
                    <a:ext uri="{FF2B5EF4-FFF2-40B4-BE49-F238E27FC236}">
                      <a16:creationId xmlns:a16="http://schemas.microsoft.com/office/drawing/2014/main" id="{6B7A658B-2724-43A6-9713-7F69A979CD88}"/>
                    </a:ext>
                  </a:extLst>
                </p:cNvPr>
                <p:cNvSpPr/>
                <p:nvPr/>
              </p:nvSpPr>
              <p:spPr>
                <a:xfrm>
                  <a:off x="4684713" y="3549650"/>
                  <a:ext cx="649287" cy="211138"/>
                </a:xfrm>
                <a:custGeom>
                  <a:avLst/>
                  <a:gdLst/>
                  <a:ahLst/>
                  <a:cxnLst/>
                  <a:rect l="l" t="t" r="r" b="b"/>
                  <a:pathLst>
                    <a:path w="409" h="133" extrusionOk="0">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solidFill>
                  <a:srgbClr val="FFFFFF">
                    <a:alpha val="9803"/>
                  </a:srgbClr>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48" name="Google Shape;3484;p114">
                  <a:extLst>
                    <a:ext uri="{FF2B5EF4-FFF2-40B4-BE49-F238E27FC236}">
                      <a16:creationId xmlns:a16="http://schemas.microsoft.com/office/drawing/2014/main" id="{33B715AA-2D37-444E-81B6-E98E52214A31}"/>
                    </a:ext>
                  </a:extLst>
                </p:cNvPr>
                <p:cNvSpPr/>
                <p:nvPr/>
              </p:nvSpPr>
              <p:spPr>
                <a:xfrm>
                  <a:off x="4772025" y="3244850"/>
                  <a:ext cx="474662" cy="161925"/>
                </a:xfrm>
                <a:custGeom>
                  <a:avLst/>
                  <a:gdLst/>
                  <a:ahLst/>
                  <a:cxnLst/>
                  <a:rect l="l" t="t" r="r" b="b"/>
                  <a:pathLst>
                    <a:path w="299" h="102" extrusionOk="0">
                      <a:moveTo>
                        <a:pt x="149" y="102"/>
                      </a:moveTo>
                      <a:lnTo>
                        <a:pt x="299" y="24"/>
                      </a:lnTo>
                      <a:lnTo>
                        <a:pt x="285" y="0"/>
                      </a:lnTo>
                      <a:lnTo>
                        <a:pt x="152" y="71"/>
                      </a:lnTo>
                      <a:lnTo>
                        <a:pt x="12" y="3"/>
                      </a:lnTo>
                      <a:lnTo>
                        <a:pt x="0" y="26"/>
                      </a:lnTo>
                      <a:lnTo>
                        <a:pt x="147" y="97"/>
                      </a:lnTo>
                      <a:lnTo>
                        <a:pt x="149" y="102"/>
                      </a:lnTo>
                      <a:close/>
                    </a:path>
                  </a:pathLst>
                </a:custGeom>
                <a:solidFill>
                  <a:srgbClr val="FFFFFF">
                    <a:alpha val="9803"/>
                  </a:srgbClr>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grpSp>
        </p:grpSp>
        <p:grpSp>
          <p:nvGrpSpPr>
            <p:cNvPr id="10" name="Google Shape;3451;p114">
              <a:extLst>
                <a:ext uri="{FF2B5EF4-FFF2-40B4-BE49-F238E27FC236}">
                  <a16:creationId xmlns:a16="http://schemas.microsoft.com/office/drawing/2014/main" id="{D7C61E8A-1A39-44EC-8BDA-6BAB24DFFEF4}"/>
                </a:ext>
              </a:extLst>
            </p:cNvPr>
            <p:cNvGrpSpPr/>
            <p:nvPr/>
          </p:nvGrpSpPr>
          <p:grpSpPr>
            <a:xfrm rot="17548444">
              <a:off x="1966767" y="2068532"/>
              <a:ext cx="1266408" cy="2131100"/>
              <a:chOff x="2031209" y="3465939"/>
              <a:chExt cx="1849437" cy="2863851"/>
            </a:xfrm>
          </p:grpSpPr>
          <p:sp>
            <p:nvSpPr>
              <p:cNvPr id="29" name="Google Shape;3452;p114">
                <a:extLst>
                  <a:ext uri="{FF2B5EF4-FFF2-40B4-BE49-F238E27FC236}">
                    <a16:creationId xmlns:a16="http://schemas.microsoft.com/office/drawing/2014/main" id="{06AEA78C-E18E-4F53-9DD9-193CB5115F4F}"/>
                  </a:ext>
                </a:extLst>
              </p:cNvPr>
              <p:cNvSpPr/>
              <p:nvPr/>
            </p:nvSpPr>
            <p:spPr>
              <a:xfrm>
                <a:off x="2884490" y="6007527"/>
                <a:ext cx="141288" cy="322263"/>
              </a:xfrm>
              <a:custGeom>
                <a:avLst/>
                <a:gdLst/>
                <a:ahLst/>
                <a:cxnLst/>
                <a:rect l="l" t="t" r="r" b="b"/>
                <a:pathLst>
                  <a:path w="35" h="83" extrusionOk="0">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1"/>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30" name="Google Shape;3453;p114">
                <a:extLst>
                  <a:ext uri="{FF2B5EF4-FFF2-40B4-BE49-F238E27FC236}">
                    <a16:creationId xmlns:a16="http://schemas.microsoft.com/office/drawing/2014/main" id="{656E2969-2F87-47F9-8E4A-3B73055DE121}"/>
                  </a:ext>
                </a:extLst>
              </p:cNvPr>
              <p:cNvSpPr/>
              <p:nvPr/>
            </p:nvSpPr>
            <p:spPr>
              <a:xfrm>
                <a:off x="2031209" y="3465939"/>
                <a:ext cx="923925" cy="2566988"/>
              </a:xfrm>
              <a:custGeom>
                <a:avLst/>
                <a:gdLst/>
                <a:ahLst/>
                <a:cxnLst/>
                <a:rect l="l" t="t" r="r" b="b"/>
                <a:pathLst>
                  <a:path w="245" h="682" extrusionOk="0">
                    <a:moveTo>
                      <a:pt x="0" y="429"/>
                    </a:moveTo>
                    <a:cubicBezTo>
                      <a:pt x="0" y="617"/>
                      <a:pt x="165" y="682"/>
                      <a:pt x="245" y="682"/>
                    </a:cubicBezTo>
                    <a:cubicBezTo>
                      <a:pt x="245" y="0"/>
                      <a:pt x="245" y="0"/>
                      <a:pt x="245" y="0"/>
                    </a:cubicBezTo>
                    <a:cubicBezTo>
                      <a:pt x="245" y="0"/>
                      <a:pt x="0" y="241"/>
                      <a:pt x="0" y="429"/>
                    </a:cubicBezTo>
                    <a:close/>
                  </a:path>
                </a:pathLst>
              </a:custGeom>
              <a:solidFill>
                <a:schemeClr val="accent1"/>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31" name="Google Shape;3454;p114">
                <a:extLst>
                  <a:ext uri="{FF2B5EF4-FFF2-40B4-BE49-F238E27FC236}">
                    <a16:creationId xmlns:a16="http://schemas.microsoft.com/office/drawing/2014/main" id="{ED23EF8E-ED77-4F9C-B015-36FC079E1D35}"/>
                  </a:ext>
                </a:extLst>
              </p:cNvPr>
              <p:cNvSpPr/>
              <p:nvPr/>
            </p:nvSpPr>
            <p:spPr>
              <a:xfrm>
                <a:off x="2955134" y="3465939"/>
                <a:ext cx="925512" cy="2566988"/>
              </a:xfrm>
              <a:custGeom>
                <a:avLst/>
                <a:gdLst/>
                <a:ahLst/>
                <a:cxnLst/>
                <a:rect l="l" t="t" r="r" b="b"/>
                <a:pathLst>
                  <a:path w="245" h="682" extrusionOk="0">
                    <a:moveTo>
                      <a:pt x="0" y="0"/>
                    </a:moveTo>
                    <a:cubicBezTo>
                      <a:pt x="0" y="682"/>
                      <a:pt x="0" y="682"/>
                      <a:pt x="0" y="682"/>
                    </a:cubicBezTo>
                    <a:cubicBezTo>
                      <a:pt x="80" y="682"/>
                      <a:pt x="245" y="617"/>
                      <a:pt x="245" y="429"/>
                    </a:cubicBezTo>
                    <a:cubicBezTo>
                      <a:pt x="245" y="241"/>
                      <a:pt x="0" y="0"/>
                      <a:pt x="0" y="0"/>
                    </a:cubicBezTo>
                    <a:close/>
                  </a:path>
                </a:pathLst>
              </a:custGeom>
              <a:solidFill>
                <a:schemeClr val="accent1"/>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grpSp>
            <p:nvGrpSpPr>
              <p:cNvPr id="32" name="Google Shape;3455;p114">
                <a:extLst>
                  <a:ext uri="{FF2B5EF4-FFF2-40B4-BE49-F238E27FC236}">
                    <a16:creationId xmlns:a16="http://schemas.microsoft.com/office/drawing/2014/main" id="{2B362D77-6474-4BA8-A5B4-C35D3F77BBAD}"/>
                  </a:ext>
                </a:extLst>
              </p:cNvPr>
              <p:cNvGrpSpPr/>
              <p:nvPr/>
            </p:nvGrpSpPr>
            <p:grpSpPr>
              <a:xfrm>
                <a:off x="2307434" y="3958064"/>
                <a:ext cx="1296987" cy="1885951"/>
                <a:chOff x="4360863" y="3244850"/>
                <a:chExt cx="1296987" cy="1885951"/>
              </a:xfrm>
            </p:grpSpPr>
            <p:sp>
              <p:nvSpPr>
                <p:cNvPr id="33" name="Google Shape;3456;p114">
                  <a:extLst>
                    <a:ext uri="{FF2B5EF4-FFF2-40B4-BE49-F238E27FC236}">
                      <a16:creationId xmlns:a16="http://schemas.microsoft.com/office/drawing/2014/main" id="{96C063D7-EF7D-45D6-9F7E-C5C187C042FC}"/>
                    </a:ext>
                  </a:extLst>
                </p:cNvPr>
                <p:cNvSpPr/>
                <p:nvPr/>
              </p:nvSpPr>
              <p:spPr>
                <a:xfrm>
                  <a:off x="4492625" y="4818063"/>
                  <a:ext cx="1033462" cy="312738"/>
                </a:xfrm>
                <a:custGeom>
                  <a:avLst/>
                  <a:gdLst/>
                  <a:ahLst/>
                  <a:cxnLst/>
                  <a:rect l="l" t="t" r="r" b="b"/>
                  <a:pathLst>
                    <a:path w="651" h="197" extrusionOk="0">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solidFill>
                  <a:srgbClr val="FFFFFF">
                    <a:alpha val="9803"/>
                  </a:srgbClr>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34" name="Google Shape;3457;p114">
                  <a:extLst>
                    <a:ext uri="{FF2B5EF4-FFF2-40B4-BE49-F238E27FC236}">
                      <a16:creationId xmlns:a16="http://schemas.microsoft.com/office/drawing/2014/main" id="{18428690-DA14-4500-A8D3-51D1B690173A}"/>
                    </a:ext>
                  </a:extLst>
                </p:cNvPr>
                <p:cNvSpPr/>
                <p:nvPr/>
              </p:nvSpPr>
              <p:spPr>
                <a:xfrm>
                  <a:off x="4360863" y="4452938"/>
                  <a:ext cx="1296987" cy="381000"/>
                </a:xfrm>
                <a:custGeom>
                  <a:avLst/>
                  <a:gdLst/>
                  <a:ahLst/>
                  <a:cxnLst/>
                  <a:rect l="l" t="t" r="r" b="b"/>
                  <a:pathLst>
                    <a:path w="817" h="240" extrusionOk="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solidFill>
                  <a:srgbClr val="FFFFFF">
                    <a:alpha val="9803"/>
                  </a:srgbClr>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35" name="Google Shape;3458;p114">
                  <a:extLst>
                    <a:ext uri="{FF2B5EF4-FFF2-40B4-BE49-F238E27FC236}">
                      <a16:creationId xmlns:a16="http://schemas.microsoft.com/office/drawing/2014/main" id="{8A69410B-8B44-40C2-B8BE-DA425F3F8D38}"/>
                    </a:ext>
                  </a:extLst>
                </p:cNvPr>
                <p:cNvSpPr/>
                <p:nvPr/>
              </p:nvSpPr>
              <p:spPr>
                <a:xfrm>
                  <a:off x="4360863" y="4125913"/>
                  <a:ext cx="1296987" cy="381000"/>
                </a:xfrm>
                <a:custGeom>
                  <a:avLst/>
                  <a:gdLst/>
                  <a:ahLst/>
                  <a:cxnLst/>
                  <a:rect l="l" t="t" r="r" b="b"/>
                  <a:pathLst>
                    <a:path w="817" h="240" extrusionOk="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solidFill>
                  <a:srgbClr val="FFFFFF">
                    <a:alpha val="9803"/>
                  </a:srgbClr>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36" name="Google Shape;3459;p114">
                  <a:extLst>
                    <a:ext uri="{FF2B5EF4-FFF2-40B4-BE49-F238E27FC236}">
                      <a16:creationId xmlns:a16="http://schemas.microsoft.com/office/drawing/2014/main" id="{D0FC1193-BA12-4185-A76C-A073DA3A77AA}"/>
                    </a:ext>
                  </a:extLst>
                </p:cNvPr>
                <p:cNvSpPr/>
                <p:nvPr/>
              </p:nvSpPr>
              <p:spPr>
                <a:xfrm>
                  <a:off x="4492625" y="3829050"/>
                  <a:ext cx="1033462" cy="312738"/>
                </a:xfrm>
                <a:custGeom>
                  <a:avLst/>
                  <a:gdLst/>
                  <a:ahLst/>
                  <a:cxnLst/>
                  <a:rect l="l" t="t" r="r" b="b"/>
                  <a:pathLst>
                    <a:path w="651" h="197" extrusionOk="0">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solidFill>
                  <a:srgbClr val="FFFFFF">
                    <a:alpha val="9803"/>
                  </a:srgbClr>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37" name="Google Shape;3460;p114">
                  <a:extLst>
                    <a:ext uri="{FF2B5EF4-FFF2-40B4-BE49-F238E27FC236}">
                      <a16:creationId xmlns:a16="http://schemas.microsoft.com/office/drawing/2014/main" id="{363324AA-0CC6-47A8-B0F1-5DC28E7A3396}"/>
                    </a:ext>
                  </a:extLst>
                </p:cNvPr>
                <p:cNvSpPr/>
                <p:nvPr/>
              </p:nvSpPr>
              <p:spPr>
                <a:xfrm>
                  <a:off x="4684713" y="3549650"/>
                  <a:ext cx="649287" cy="211138"/>
                </a:xfrm>
                <a:custGeom>
                  <a:avLst/>
                  <a:gdLst/>
                  <a:ahLst/>
                  <a:cxnLst/>
                  <a:rect l="l" t="t" r="r" b="b"/>
                  <a:pathLst>
                    <a:path w="409" h="133" extrusionOk="0">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solidFill>
                  <a:srgbClr val="FFFFFF">
                    <a:alpha val="9803"/>
                  </a:srgbClr>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38" name="Google Shape;3461;p114">
                  <a:extLst>
                    <a:ext uri="{FF2B5EF4-FFF2-40B4-BE49-F238E27FC236}">
                      <a16:creationId xmlns:a16="http://schemas.microsoft.com/office/drawing/2014/main" id="{0F0B6D64-6FF1-4094-B6D9-9390FD70C31B}"/>
                    </a:ext>
                  </a:extLst>
                </p:cNvPr>
                <p:cNvSpPr/>
                <p:nvPr/>
              </p:nvSpPr>
              <p:spPr>
                <a:xfrm>
                  <a:off x="4772025" y="3244850"/>
                  <a:ext cx="474662" cy="161925"/>
                </a:xfrm>
                <a:custGeom>
                  <a:avLst/>
                  <a:gdLst/>
                  <a:ahLst/>
                  <a:cxnLst/>
                  <a:rect l="l" t="t" r="r" b="b"/>
                  <a:pathLst>
                    <a:path w="299" h="102" extrusionOk="0">
                      <a:moveTo>
                        <a:pt x="149" y="102"/>
                      </a:moveTo>
                      <a:lnTo>
                        <a:pt x="299" y="24"/>
                      </a:lnTo>
                      <a:lnTo>
                        <a:pt x="285" y="0"/>
                      </a:lnTo>
                      <a:lnTo>
                        <a:pt x="152" y="71"/>
                      </a:lnTo>
                      <a:lnTo>
                        <a:pt x="12" y="3"/>
                      </a:lnTo>
                      <a:lnTo>
                        <a:pt x="0" y="26"/>
                      </a:lnTo>
                      <a:lnTo>
                        <a:pt x="147" y="97"/>
                      </a:lnTo>
                      <a:lnTo>
                        <a:pt x="149" y="102"/>
                      </a:lnTo>
                      <a:close/>
                    </a:path>
                  </a:pathLst>
                </a:custGeom>
                <a:solidFill>
                  <a:srgbClr val="FFFFFF">
                    <a:alpha val="9803"/>
                  </a:srgbClr>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grpSp>
        </p:grpSp>
        <p:sp>
          <p:nvSpPr>
            <p:cNvPr id="12" name="Google Shape;3462;p114">
              <a:extLst>
                <a:ext uri="{FF2B5EF4-FFF2-40B4-BE49-F238E27FC236}">
                  <a16:creationId xmlns:a16="http://schemas.microsoft.com/office/drawing/2014/main" id="{E7A3C416-394E-4CB2-A4F0-399E14A3223E}"/>
                </a:ext>
              </a:extLst>
            </p:cNvPr>
            <p:cNvSpPr/>
            <p:nvPr/>
          </p:nvSpPr>
          <p:spPr>
            <a:xfrm>
              <a:off x="3876270" y="3036482"/>
              <a:ext cx="996233" cy="1859197"/>
            </a:xfrm>
            <a:custGeom>
              <a:avLst/>
              <a:gdLst/>
              <a:ahLst/>
              <a:cxnLst/>
              <a:rect l="l" t="t" r="r" b="b"/>
              <a:pathLst>
                <a:path w="679" h="1235" extrusionOk="0">
                  <a:moveTo>
                    <a:pt x="558" y="1235"/>
                  </a:moveTo>
                  <a:cubicBezTo>
                    <a:pt x="558"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1139"/>
                    <a:pt x="275" y="1139"/>
                  </a:cubicBezTo>
                </a:path>
              </a:pathLst>
            </a:custGeom>
            <a:solidFill>
              <a:srgbClr val="0070C0"/>
            </a:solidFill>
            <a:ln>
              <a:noFill/>
            </a:ln>
          </p:spPr>
          <p:txBody>
            <a:bodyPr spcFirstLastPara="1" wrap="square" lIns="90663" tIns="45332" rIns="90663" bIns="45332" anchor="t" anchorCtr="0">
              <a:noAutofit/>
            </a:bodyPr>
            <a:lstStyle/>
            <a:p>
              <a:endParaRPr sz="2380" dirty="0">
                <a:solidFill>
                  <a:schemeClr val="dk1"/>
                </a:solidFill>
                <a:latin typeface="Open Sans Light"/>
                <a:ea typeface="Open Sans Light"/>
                <a:cs typeface="Open Sans Light"/>
                <a:sym typeface="Open Sans Light"/>
              </a:endParaRPr>
            </a:p>
          </p:txBody>
        </p:sp>
        <p:sp>
          <p:nvSpPr>
            <p:cNvPr id="13" name="Google Shape;3496;p114">
              <a:extLst>
                <a:ext uri="{FF2B5EF4-FFF2-40B4-BE49-F238E27FC236}">
                  <a16:creationId xmlns:a16="http://schemas.microsoft.com/office/drawing/2014/main" id="{B4694E0C-1C6D-4103-A44B-57B133C8C0B1}"/>
                </a:ext>
              </a:extLst>
            </p:cNvPr>
            <p:cNvSpPr/>
            <p:nvPr/>
          </p:nvSpPr>
          <p:spPr>
            <a:xfrm rot="19193214">
              <a:off x="2188322" y="2711752"/>
              <a:ext cx="971044" cy="893551"/>
            </a:xfrm>
            <a:prstGeom prst="ellipse">
              <a:avLst/>
            </a:prstGeom>
            <a:solidFill>
              <a:schemeClr val="lt1"/>
            </a:solidFill>
            <a:ln w="76200" cap="flat" cmpd="sng">
              <a:solidFill>
                <a:schemeClr val="accent1"/>
              </a:solidFill>
              <a:prstDash val="solid"/>
              <a:round/>
              <a:headEnd type="none" w="sm" len="sm"/>
              <a:tailEnd type="none" w="sm" len="sm"/>
            </a:ln>
          </p:spPr>
          <p:txBody>
            <a:bodyPr spcFirstLastPara="1" wrap="square" lIns="67997" tIns="33989" rIns="67997" bIns="33989" anchor="t" anchorCtr="0">
              <a:noAutofit/>
            </a:bodyPr>
            <a:lstStyle/>
            <a:p>
              <a:endParaRPr sz="1339" dirty="0">
                <a:solidFill>
                  <a:schemeClr val="dk1"/>
                </a:solidFill>
                <a:latin typeface="Open Sans Light"/>
                <a:ea typeface="Open Sans Light"/>
                <a:cs typeface="Open Sans Light"/>
                <a:sym typeface="Open Sans Light"/>
              </a:endParaRPr>
            </a:p>
          </p:txBody>
        </p:sp>
        <p:sp>
          <p:nvSpPr>
            <p:cNvPr id="14" name="Google Shape;3497;p114">
              <a:extLst>
                <a:ext uri="{FF2B5EF4-FFF2-40B4-BE49-F238E27FC236}">
                  <a16:creationId xmlns:a16="http://schemas.microsoft.com/office/drawing/2014/main" id="{01D5BB77-FC13-4BDF-A446-944520956CCE}"/>
                </a:ext>
              </a:extLst>
            </p:cNvPr>
            <p:cNvSpPr/>
            <p:nvPr/>
          </p:nvSpPr>
          <p:spPr>
            <a:xfrm rot="19193214">
              <a:off x="3188528" y="1573347"/>
              <a:ext cx="972226" cy="895725"/>
            </a:xfrm>
            <a:prstGeom prst="ellipse">
              <a:avLst/>
            </a:prstGeom>
            <a:solidFill>
              <a:schemeClr val="lt1"/>
            </a:solidFill>
            <a:ln w="76200" cap="flat" cmpd="sng">
              <a:solidFill>
                <a:schemeClr val="accent2"/>
              </a:solidFill>
              <a:prstDash val="solid"/>
              <a:round/>
              <a:headEnd type="none" w="sm" len="sm"/>
              <a:tailEnd type="none" w="sm" len="sm"/>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15" name="Google Shape;3498;p114">
              <a:extLst>
                <a:ext uri="{FF2B5EF4-FFF2-40B4-BE49-F238E27FC236}">
                  <a16:creationId xmlns:a16="http://schemas.microsoft.com/office/drawing/2014/main" id="{D9111CEC-43E2-44DC-AB12-2635872C902E}"/>
                </a:ext>
              </a:extLst>
            </p:cNvPr>
            <p:cNvSpPr/>
            <p:nvPr/>
          </p:nvSpPr>
          <p:spPr>
            <a:xfrm rot="19193214">
              <a:off x="4762061" y="1525415"/>
              <a:ext cx="972226" cy="893551"/>
            </a:xfrm>
            <a:prstGeom prst="ellipse">
              <a:avLst/>
            </a:prstGeom>
            <a:solidFill>
              <a:schemeClr val="lt1"/>
            </a:solidFill>
            <a:ln w="76200" cap="flat" cmpd="sng">
              <a:solidFill>
                <a:schemeClr val="accent3"/>
              </a:solidFill>
              <a:prstDash val="solid"/>
              <a:round/>
              <a:headEnd type="none" w="sm" len="sm"/>
              <a:tailEnd type="none" w="sm" len="sm"/>
            </a:ln>
          </p:spPr>
          <p:txBody>
            <a:bodyPr spcFirstLastPara="1" wrap="square" lIns="67997" tIns="33989" rIns="67997" bIns="33989" anchor="t" anchorCtr="0">
              <a:noAutofit/>
            </a:bodyPr>
            <a:lstStyle/>
            <a:p>
              <a:endParaRPr sz="1339" dirty="0">
                <a:solidFill>
                  <a:schemeClr val="dk1"/>
                </a:solidFill>
                <a:latin typeface="Open Sans Light"/>
                <a:ea typeface="Open Sans Light"/>
                <a:cs typeface="Open Sans Light"/>
                <a:sym typeface="Open Sans Light"/>
              </a:endParaRPr>
            </a:p>
          </p:txBody>
        </p:sp>
        <p:grpSp>
          <p:nvGrpSpPr>
            <p:cNvPr id="16" name="Google Shape;3500;p114">
              <a:extLst>
                <a:ext uri="{FF2B5EF4-FFF2-40B4-BE49-F238E27FC236}">
                  <a16:creationId xmlns:a16="http://schemas.microsoft.com/office/drawing/2014/main" id="{B1F8E55A-807B-43FB-9409-04F5833394B5}"/>
                </a:ext>
              </a:extLst>
            </p:cNvPr>
            <p:cNvGrpSpPr/>
            <p:nvPr/>
          </p:nvGrpSpPr>
          <p:grpSpPr>
            <a:xfrm>
              <a:off x="2498311" y="3063410"/>
              <a:ext cx="445357" cy="190233"/>
              <a:chOff x="3917950" y="2146300"/>
              <a:chExt cx="598488" cy="277813"/>
            </a:xfrm>
          </p:grpSpPr>
          <p:sp>
            <p:nvSpPr>
              <p:cNvPr id="25" name="Google Shape;3501;p114">
                <a:extLst>
                  <a:ext uri="{FF2B5EF4-FFF2-40B4-BE49-F238E27FC236}">
                    <a16:creationId xmlns:a16="http://schemas.microsoft.com/office/drawing/2014/main" id="{0E89C2E0-7336-453D-8C4F-3EB42F74B9CF}"/>
                  </a:ext>
                </a:extLst>
              </p:cNvPr>
              <p:cNvSpPr/>
              <p:nvPr/>
            </p:nvSpPr>
            <p:spPr>
              <a:xfrm>
                <a:off x="3917950" y="2146300"/>
                <a:ext cx="598488" cy="277813"/>
              </a:xfrm>
              <a:custGeom>
                <a:avLst/>
                <a:gdLst/>
                <a:ahLst/>
                <a:cxnLst/>
                <a:rect l="l" t="t" r="r" b="b"/>
                <a:pathLst>
                  <a:path w="317" h="147" extrusionOk="0">
                    <a:moveTo>
                      <a:pt x="306" y="49"/>
                    </a:moveTo>
                    <a:cubicBezTo>
                      <a:pt x="304" y="49"/>
                      <a:pt x="303" y="49"/>
                      <a:pt x="302" y="50"/>
                    </a:cubicBezTo>
                    <a:cubicBezTo>
                      <a:pt x="302" y="44"/>
                      <a:pt x="302" y="44"/>
                      <a:pt x="302" y="44"/>
                    </a:cubicBezTo>
                    <a:cubicBezTo>
                      <a:pt x="302" y="20"/>
                      <a:pt x="283" y="1"/>
                      <a:pt x="259" y="1"/>
                    </a:cubicBezTo>
                    <a:cubicBezTo>
                      <a:pt x="44" y="0"/>
                      <a:pt x="44" y="0"/>
                      <a:pt x="44" y="0"/>
                    </a:cubicBezTo>
                    <a:cubicBezTo>
                      <a:pt x="20" y="0"/>
                      <a:pt x="1" y="19"/>
                      <a:pt x="1" y="43"/>
                    </a:cubicBezTo>
                    <a:cubicBezTo>
                      <a:pt x="0" y="104"/>
                      <a:pt x="0" y="104"/>
                      <a:pt x="0" y="104"/>
                    </a:cubicBezTo>
                    <a:cubicBezTo>
                      <a:pt x="0" y="128"/>
                      <a:pt x="20" y="147"/>
                      <a:pt x="43" y="147"/>
                    </a:cubicBezTo>
                    <a:cubicBezTo>
                      <a:pt x="259" y="147"/>
                      <a:pt x="259" y="147"/>
                      <a:pt x="259" y="147"/>
                    </a:cubicBezTo>
                    <a:cubicBezTo>
                      <a:pt x="283" y="147"/>
                      <a:pt x="302" y="128"/>
                      <a:pt x="302" y="104"/>
                    </a:cubicBezTo>
                    <a:cubicBezTo>
                      <a:pt x="302" y="99"/>
                      <a:pt x="302" y="99"/>
                      <a:pt x="302" y="99"/>
                    </a:cubicBezTo>
                    <a:cubicBezTo>
                      <a:pt x="303" y="99"/>
                      <a:pt x="304" y="99"/>
                      <a:pt x="305" y="99"/>
                    </a:cubicBezTo>
                    <a:cubicBezTo>
                      <a:pt x="312" y="99"/>
                      <a:pt x="317" y="95"/>
                      <a:pt x="317" y="89"/>
                    </a:cubicBezTo>
                    <a:cubicBezTo>
                      <a:pt x="317" y="59"/>
                      <a:pt x="317" y="59"/>
                      <a:pt x="317" y="59"/>
                    </a:cubicBezTo>
                    <a:cubicBezTo>
                      <a:pt x="317" y="54"/>
                      <a:pt x="312" y="49"/>
                      <a:pt x="306" y="49"/>
                    </a:cubicBezTo>
                    <a:close/>
                    <a:moveTo>
                      <a:pt x="291" y="104"/>
                    </a:moveTo>
                    <a:cubicBezTo>
                      <a:pt x="291" y="122"/>
                      <a:pt x="276" y="136"/>
                      <a:pt x="259" y="136"/>
                    </a:cubicBezTo>
                    <a:cubicBezTo>
                      <a:pt x="43" y="135"/>
                      <a:pt x="43" y="135"/>
                      <a:pt x="43" y="135"/>
                    </a:cubicBezTo>
                    <a:cubicBezTo>
                      <a:pt x="26" y="135"/>
                      <a:pt x="12" y="121"/>
                      <a:pt x="12" y="104"/>
                    </a:cubicBezTo>
                    <a:cubicBezTo>
                      <a:pt x="12" y="43"/>
                      <a:pt x="12" y="43"/>
                      <a:pt x="12" y="43"/>
                    </a:cubicBezTo>
                    <a:cubicBezTo>
                      <a:pt x="12" y="26"/>
                      <a:pt x="26" y="12"/>
                      <a:pt x="44" y="12"/>
                    </a:cubicBezTo>
                    <a:cubicBezTo>
                      <a:pt x="259" y="12"/>
                      <a:pt x="259" y="12"/>
                      <a:pt x="259" y="12"/>
                    </a:cubicBezTo>
                    <a:cubicBezTo>
                      <a:pt x="277" y="12"/>
                      <a:pt x="291" y="26"/>
                      <a:pt x="291" y="44"/>
                    </a:cubicBezTo>
                    <a:lnTo>
                      <a:pt x="291" y="104"/>
                    </a:lnTo>
                    <a:close/>
                  </a:path>
                </a:pathLst>
              </a:custGeom>
              <a:solidFill>
                <a:schemeClr val="accent1"/>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26" name="Google Shape;3502;p114">
                <a:extLst>
                  <a:ext uri="{FF2B5EF4-FFF2-40B4-BE49-F238E27FC236}">
                    <a16:creationId xmlns:a16="http://schemas.microsoft.com/office/drawing/2014/main" id="{2BB4B77E-8EE3-43A3-83F0-AE3F6D5D3F4D}"/>
                  </a:ext>
                </a:extLst>
              </p:cNvPr>
              <p:cNvSpPr/>
              <p:nvPr/>
            </p:nvSpPr>
            <p:spPr>
              <a:xfrm>
                <a:off x="4019550" y="2182813"/>
                <a:ext cx="47625" cy="206375"/>
              </a:xfrm>
              <a:prstGeom prst="rect">
                <a:avLst/>
              </a:prstGeom>
              <a:solidFill>
                <a:schemeClr val="accent1"/>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27" name="Google Shape;3503;p114">
                <a:extLst>
                  <a:ext uri="{FF2B5EF4-FFF2-40B4-BE49-F238E27FC236}">
                    <a16:creationId xmlns:a16="http://schemas.microsoft.com/office/drawing/2014/main" id="{D60D7487-01F2-4F58-BE09-1BA2C0C0BFE9}"/>
                  </a:ext>
                </a:extLst>
              </p:cNvPr>
              <p:cNvSpPr/>
              <p:nvPr/>
            </p:nvSpPr>
            <p:spPr>
              <a:xfrm>
                <a:off x="4084638" y="2182813"/>
                <a:ext cx="47625" cy="206375"/>
              </a:xfrm>
              <a:prstGeom prst="rect">
                <a:avLst/>
              </a:prstGeom>
              <a:solidFill>
                <a:schemeClr val="accent1"/>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28" name="Google Shape;3504;p114">
                <a:extLst>
                  <a:ext uri="{FF2B5EF4-FFF2-40B4-BE49-F238E27FC236}">
                    <a16:creationId xmlns:a16="http://schemas.microsoft.com/office/drawing/2014/main" id="{3DF5CDB4-17F0-44A0-A1AC-6A87AAE8C859}"/>
                  </a:ext>
                </a:extLst>
              </p:cNvPr>
              <p:cNvSpPr/>
              <p:nvPr/>
            </p:nvSpPr>
            <p:spPr>
              <a:xfrm>
                <a:off x="3954463" y="2182813"/>
                <a:ext cx="47625" cy="206375"/>
              </a:xfrm>
              <a:custGeom>
                <a:avLst/>
                <a:gdLst/>
                <a:ahLst/>
                <a:cxnLst/>
                <a:rect l="l" t="t" r="r" b="b"/>
                <a:pathLst>
                  <a:path w="25" h="109" extrusionOk="0">
                    <a:moveTo>
                      <a:pt x="0" y="22"/>
                    </a:moveTo>
                    <a:cubicBezTo>
                      <a:pt x="0" y="91"/>
                      <a:pt x="0" y="91"/>
                      <a:pt x="0" y="91"/>
                    </a:cubicBezTo>
                    <a:cubicBezTo>
                      <a:pt x="2" y="97"/>
                      <a:pt x="6" y="104"/>
                      <a:pt x="15" y="109"/>
                    </a:cubicBezTo>
                    <a:cubicBezTo>
                      <a:pt x="25" y="109"/>
                      <a:pt x="25" y="109"/>
                      <a:pt x="25" y="109"/>
                    </a:cubicBezTo>
                    <a:cubicBezTo>
                      <a:pt x="25" y="0"/>
                      <a:pt x="25" y="0"/>
                      <a:pt x="25" y="0"/>
                    </a:cubicBezTo>
                    <a:cubicBezTo>
                      <a:pt x="17" y="0"/>
                      <a:pt x="17" y="0"/>
                      <a:pt x="17" y="0"/>
                    </a:cubicBezTo>
                    <a:cubicBezTo>
                      <a:pt x="12" y="2"/>
                      <a:pt x="3" y="7"/>
                      <a:pt x="0" y="22"/>
                    </a:cubicBezTo>
                    <a:close/>
                  </a:path>
                </a:pathLst>
              </a:custGeom>
              <a:solidFill>
                <a:schemeClr val="accent1"/>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grpSp>
        <p:grpSp>
          <p:nvGrpSpPr>
            <p:cNvPr id="17" name="Google Shape;3505;p114">
              <a:extLst>
                <a:ext uri="{FF2B5EF4-FFF2-40B4-BE49-F238E27FC236}">
                  <a16:creationId xmlns:a16="http://schemas.microsoft.com/office/drawing/2014/main" id="{A4217B66-F1CB-44ED-AA38-5C1D1171118A}"/>
                </a:ext>
              </a:extLst>
            </p:cNvPr>
            <p:cNvGrpSpPr/>
            <p:nvPr/>
          </p:nvGrpSpPr>
          <p:grpSpPr>
            <a:xfrm>
              <a:off x="3486021" y="1863607"/>
              <a:ext cx="357940" cy="330462"/>
              <a:chOff x="4198938" y="2905126"/>
              <a:chExt cx="481012" cy="482600"/>
            </a:xfrm>
          </p:grpSpPr>
          <p:sp>
            <p:nvSpPr>
              <p:cNvPr id="22" name="Google Shape;3506;p114">
                <a:extLst>
                  <a:ext uri="{FF2B5EF4-FFF2-40B4-BE49-F238E27FC236}">
                    <a16:creationId xmlns:a16="http://schemas.microsoft.com/office/drawing/2014/main" id="{52DE9F6C-27FA-47CB-9343-FF94F66AB7B1}"/>
                  </a:ext>
                </a:extLst>
              </p:cNvPr>
              <p:cNvSpPr/>
              <p:nvPr/>
            </p:nvSpPr>
            <p:spPr>
              <a:xfrm>
                <a:off x="4198938" y="2905126"/>
                <a:ext cx="150812" cy="482600"/>
              </a:xfrm>
              <a:custGeom>
                <a:avLst/>
                <a:gdLst/>
                <a:ahLst/>
                <a:cxnLst/>
                <a:rect l="l" t="t" r="r" b="b"/>
                <a:pathLst>
                  <a:path w="40" h="128" extrusionOk="0">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solidFill>
                <a:schemeClr val="accent2"/>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23" name="Google Shape;3507;p114">
                <a:extLst>
                  <a:ext uri="{FF2B5EF4-FFF2-40B4-BE49-F238E27FC236}">
                    <a16:creationId xmlns:a16="http://schemas.microsoft.com/office/drawing/2014/main" id="{AC9A5BB9-3BAF-4A47-B00F-AAC0C736129C}"/>
                  </a:ext>
                </a:extLst>
              </p:cNvPr>
              <p:cNvSpPr/>
              <p:nvPr/>
            </p:nvSpPr>
            <p:spPr>
              <a:xfrm>
                <a:off x="4529138" y="2905126"/>
                <a:ext cx="150812" cy="482600"/>
              </a:xfrm>
              <a:custGeom>
                <a:avLst/>
                <a:gdLst/>
                <a:ahLst/>
                <a:cxnLst/>
                <a:rect l="l" t="t" r="r" b="b"/>
                <a:pathLst>
                  <a:path w="40" h="128" extrusionOk="0">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solidFill>
                <a:schemeClr val="accent2"/>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24" name="Google Shape;3508;p114">
                <a:extLst>
                  <a:ext uri="{FF2B5EF4-FFF2-40B4-BE49-F238E27FC236}">
                    <a16:creationId xmlns:a16="http://schemas.microsoft.com/office/drawing/2014/main" id="{11B21F68-479E-43C4-830A-48B86F61A97F}"/>
                  </a:ext>
                </a:extLst>
              </p:cNvPr>
              <p:cNvSpPr/>
              <p:nvPr/>
            </p:nvSpPr>
            <p:spPr>
              <a:xfrm>
                <a:off x="4364038" y="2905126"/>
                <a:ext cx="150812" cy="482600"/>
              </a:xfrm>
              <a:custGeom>
                <a:avLst/>
                <a:gdLst/>
                <a:ahLst/>
                <a:cxnLst/>
                <a:rect l="l" t="t" r="r" b="b"/>
                <a:pathLst>
                  <a:path w="40" h="128" extrusionOk="0">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solidFill>
                <a:schemeClr val="accent2"/>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grpSp>
        <p:sp>
          <p:nvSpPr>
            <p:cNvPr id="18" name="Google Shape;3509;p114">
              <a:extLst>
                <a:ext uri="{FF2B5EF4-FFF2-40B4-BE49-F238E27FC236}">
                  <a16:creationId xmlns:a16="http://schemas.microsoft.com/office/drawing/2014/main" id="{F51FC10A-A780-4163-95F4-AAB41B93716E}"/>
                </a:ext>
              </a:extLst>
            </p:cNvPr>
            <p:cNvSpPr/>
            <p:nvPr/>
          </p:nvSpPr>
          <p:spPr>
            <a:xfrm>
              <a:off x="5068740" y="1759759"/>
              <a:ext cx="353215" cy="376117"/>
            </a:xfrm>
            <a:custGeom>
              <a:avLst/>
              <a:gdLst/>
              <a:ahLst/>
              <a:cxnLst/>
              <a:rect l="l" t="t" r="r" b="b"/>
              <a:pathLst>
                <a:path w="252" h="291" extrusionOk="0">
                  <a:moveTo>
                    <a:pt x="251" y="83"/>
                  </a:moveTo>
                  <a:cubicBezTo>
                    <a:pt x="251" y="82"/>
                    <a:pt x="250" y="80"/>
                    <a:pt x="248" y="80"/>
                  </a:cubicBezTo>
                  <a:cubicBezTo>
                    <a:pt x="142" y="34"/>
                    <a:pt x="142" y="34"/>
                    <a:pt x="142" y="34"/>
                  </a:cubicBezTo>
                  <a:cubicBezTo>
                    <a:pt x="142" y="34"/>
                    <a:pt x="142" y="34"/>
                    <a:pt x="141" y="34"/>
                  </a:cubicBezTo>
                  <a:cubicBezTo>
                    <a:pt x="121" y="16"/>
                    <a:pt x="97" y="0"/>
                    <a:pt x="72" y="0"/>
                  </a:cubicBezTo>
                  <a:cubicBezTo>
                    <a:pt x="70" y="0"/>
                    <a:pt x="68" y="0"/>
                    <a:pt x="66" y="1"/>
                  </a:cubicBezTo>
                  <a:cubicBezTo>
                    <a:pt x="52" y="2"/>
                    <a:pt x="32" y="11"/>
                    <a:pt x="20" y="41"/>
                  </a:cubicBezTo>
                  <a:cubicBezTo>
                    <a:pt x="18" y="47"/>
                    <a:pt x="0" y="97"/>
                    <a:pt x="34" y="237"/>
                  </a:cubicBezTo>
                  <a:cubicBezTo>
                    <a:pt x="26" y="242"/>
                    <a:pt x="20" y="252"/>
                    <a:pt x="20" y="262"/>
                  </a:cubicBezTo>
                  <a:cubicBezTo>
                    <a:pt x="20" y="278"/>
                    <a:pt x="33" y="291"/>
                    <a:pt x="49" y="291"/>
                  </a:cubicBezTo>
                  <a:cubicBezTo>
                    <a:pt x="132" y="291"/>
                    <a:pt x="132" y="291"/>
                    <a:pt x="132" y="291"/>
                  </a:cubicBezTo>
                  <a:cubicBezTo>
                    <a:pt x="148" y="291"/>
                    <a:pt x="161" y="278"/>
                    <a:pt x="161" y="262"/>
                  </a:cubicBezTo>
                  <a:cubicBezTo>
                    <a:pt x="161" y="246"/>
                    <a:pt x="148" y="233"/>
                    <a:pt x="132" y="233"/>
                  </a:cubicBezTo>
                  <a:cubicBezTo>
                    <a:pt x="123" y="233"/>
                    <a:pt x="123" y="233"/>
                    <a:pt x="123" y="233"/>
                  </a:cubicBezTo>
                  <a:cubicBezTo>
                    <a:pt x="123" y="232"/>
                    <a:pt x="123" y="231"/>
                    <a:pt x="123" y="229"/>
                  </a:cubicBezTo>
                  <a:cubicBezTo>
                    <a:pt x="123" y="223"/>
                    <a:pt x="118" y="218"/>
                    <a:pt x="112" y="218"/>
                  </a:cubicBezTo>
                  <a:cubicBezTo>
                    <a:pt x="104" y="218"/>
                    <a:pt x="104" y="218"/>
                    <a:pt x="104" y="218"/>
                  </a:cubicBezTo>
                  <a:cubicBezTo>
                    <a:pt x="98" y="218"/>
                    <a:pt x="93" y="223"/>
                    <a:pt x="93" y="229"/>
                  </a:cubicBezTo>
                  <a:cubicBezTo>
                    <a:pt x="93" y="231"/>
                    <a:pt x="93" y="232"/>
                    <a:pt x="94" y="233"/>
                  </a:cubicBezTo>
                  <a:cubicBezTo>
                    <a:pt x="74" y="233"/>
                    <a:pt x="74" y="233"/>
                    <a:pt x="74" y="233"/>
                  </a:cubicBezTo>
                  <a:cubicBezTo>
                    <a:pt x="42" y="106"/>
                    <a:pt x="56" y="58"/>
                    <a:pt x="56" y="56"/>
                  </a:cubicBezTo>
                  <a:cubicBezTo>
                    <a:pt x="61" y="46"/>
                    <a:pt x="65" y="40"/>
                    <a:pt x="71" y="39"/>
                  </a:cubicBezTo>
                  <a:cubicBezTo>
                    <a:pt x="71" y="39"/>
                    <a:pt x="72" y="39"/>
                    <a:pt x="73" y="39"/>
                  </a:cubicBezTo>
                  <a:cubicBezTo>
                    <a:pt x="85" y="39"/>
                    <a:pt x="102" y="51"/>
                    <a:pt x="118" y="66"/>
                  </a:cubicBezTo>
                  <a:cubicBezTo>
                    <a:pt x="118" y="67"/>
                    <a:pt x="118" y="67"/>
                    <a:pt x="118" y="67"/>
                  </a:cubicBezTo>
                  <a:cubicBezTo>
                    <a:pt x="117" y="68"/>
                    <a:pt x="117" y="70"/>
                    <a:pt x="117" y="72"/>
                  </a:cubicBezTo>
                  <a:cubicBezTo>
                    <a:pt x="149" y="159"/>
                    <a:pt x="149" y="159"/>
                    <a:pt x="149" y="159"/>
                  </a:cubicBezTo>
                  <a:cubicBezTo>
                    <a:pt x="150" y="162"/>
                    <a:pt x="152" y="163"/>
                    <a:pt x="155" y="163"/>
                  </a:cubicBezTo>
                  <a:cubicBezTo>
                    <a:pt x="155" y="163"/>
                    <a:pt x="155" y="163"/>
                    <a:pt x="155" y="163"/>
                  </a:cubicBezTo>
                  <a:cubicBezTo>
                    <a:pt x="167" y="163"/>
                    <a:pt x="179" y="159"/>
                    <a:pt x="189" y="153"/>
                  </a:cubicBezTo>
                  <a:cubicBezTo>
                    <a:pt x="207" y="163"/>
                    <a:pt x="226" y="149"/>
                    <a:pt x="226" y="149"/>
                  </a:cubicBezTo>
                  <a:cubicBezTo>
                    <a:pt x="243" y="136"/>
                    <a:pt x="231" y="116"/>
                    <a:pt x="231" y="116"/>
                  </a:cubicBezTo>
                  <a:cubicBezTo>
                    <a:pt x="231" y="116"/>
                    <a:pt x="231" y="116"/>
                    <a:pt x="230" y="116"/>
                  </a:cubicBezTo>
                  <a:cubicBezTo>
                    <a:pt x="243" y="102"/>
                    <a:pt x="250" y="89"/>
                    <a:pt x="251" y="88"/>
                  </a:cubicBezTo>
                  <a:cubicBezTo>
                    <a:pt x="252" y="86"/>
                    <a:pt x="252" y="85"/>
                    <a:pt x="251" y="83"/>
                  </a:cubicBezTo>
                  <a:close/>
                  <a:moveTo>
                    <a:pt x="150" y="262"/>
                  </a:moveTo>
                  <a:cubicBezTo>
                    <a:pt x="150" y="272"/>
                    <a:pt x="142" y="280"/>
                    <a:pt x="132" y="280"/>
                  </a:cubicBezTo>
                  <a:cubicBezTo>
                    <a:pt x="49" y="280"/>
                    <a:pt x="49" y="280"/>
                    <a:pt x="49" y="280"/>
                  </a:cubicBezTo>
                  <a:cubicBezTo>
                    <a:pt x="40" y="280"/>
                    <a:pt x="32" y="272"/>
                    <a:pt x="32" y="262"/>
                  </a:cubicBezTo>
                  <a:cubicBezTo>
                    <a:pt x="32" y="253"/>
                    <a:pt x="40" y="245"/>
                    <a:pt x="49" y="245"/>
                  </a:cubicBezTo>
                  <a:cubicBezTo>
                    <a:pt x="132" y="245"/>
                    <a:pt x="132" y="245"/>
                    <a:pt x="132" y="245"/>
                  </a:cubicBezTo>
                  <a:cubicBezTo>
                    <a:pt x="142" y="245"/>
                    <a:pt x="150" y="253"/>
                    <a:pt x="150" y="262"/>
                  </a:cubicBezTo>
                  <a:close/>
                  <a:moveTo>
                    <a:pt x="73" y="28"/>
                  </a:moveTo>
                  <a:cubicBezTo>
                    <a:pt x="72" y="28"/>
                    <a:pt x="70" y="28"/>
                    <a:pt x="69" y="28"/>
                  </a:cubicBezTo>
                  <a:cubicBezTo>
                    <a:pt x="66" y="28"/>
                    <a:pt x="54" y="30"/>
                    <a:pt x="46" y="52"/>
                  </a:cubicBezTo>
                  <a:cubicBezTo>
                    <a:pt x="45" y="52"/>
                    <a:pt x="45" y="52"/>
                    <a:pt x="45" y="52"/>
                  </a:cubicBezTo>
                  <a:cubicBezTo>
                    <a:pt x="45" y="54"/>
                    <a:pt x="30" y="101"/>
                    <a:pt x="62" y="233"/>
                  </a:cubicBezTo>
                  <a:cubicBezTo>
                    <a:pt x="49" y="233"/>
                    <a:pt x="49" y="233"/>
                    <a:pt x="49" y="233"/>
                  </a:cubicBezTo>
                  <a:cubicBezTo>
                    <a:pt x="48" y="233"/>
                    <a:pt x="46" y="233"/>
                    <a:pt x="45" y="233"/>
                  </a:cubicBezTo>
                  <a:cubicBezTo>
                    <a:pt x="13" y="97"/>
                    <a:pt x="28" y="51"/>
                    <a:pt x="31" y="46"/>
                  </a:cubicBezTo>
                  <a:cubicBezTo>
                    <a:pt x="41" y="20"/>
                    <a:pt x="56" y="13"/>
                    <a:pt x="67" y="12"/>
                  </a:cubicBezTo>
                  <a:cubicBezTo>
                    <a:pt x="69" y="12"/>
                    <a:pt x="71" y="12"/>
                    <a:pt x="72" y="12"/>
                  </a:cubicBezTo>
                  <a:cubicBezTo>
                    <a:pt x="91" y="12"/>
                    <a:pt x="113" y="25"/>
                    <a:pt x="132" y="41"/>
                  </a:cubicBezTo>
                  <a:cubicBezTo>
                    <a:pt x="124" y="55"/>
                    <a:pt x="124" y="55"/>
                    <a:pt x="124" y="55"/>
                  </a:cubicBezTo>
                  <a:cubicBezTo>
                    <a:pt x="107" y="41"/>
                    <a:pt x="88" y="28"/>
                    <a:pt x="73" y="28"/>
                  </a:cubicBezTo>
                  <a:close/>
                  <a:moveTo>
                    <a:pt x="159" y="151"/>
                  </a:moveTo>
                  <a:cubicBezTo>
                    <a:pt x="129" y="70"/>
                    <a:pt x="129" y="70"/>
                    <a:pt x="129" y="70"/>
                  </a:cubicBezTo>
                  <a:cubicBezTo>
                    <a:pt x="142" y="46"/>
                    <a:pt x="142" y="46"/>
                    <a:pt x="142" y="46"/>
                  </a:cubicBezTo>
                  <a:cubicBezTo>
                    <a:pt x="237" y="88"/>
                    <a:pt x="237" y="88"/>
                    <a:pt x="237" y="88"/>
                  </a:cubicBezTo>
                  <a:cubicBezTo>
                    <a:pt x="227" y="103"/>
                    <a:pt x="195" y="148"/>
                    <a:pt x="159" y="151"/>
                  </a:cubicBezTo>
                  <a:close/>
                </a:path>
              </a:pathLst>
            </a:custGeom>
            <a:solidFill>
              <a:schemeClr val="accent3"/>
            </a:solidFill>
            <a:ln>
              <a:noFill/>
            </a:ln>
          </p:spPr>
          <p:txBody>
            <a:bodyPr spcFirstLastPara="1" wrap="square" lIns="67997" tIns="33989" rIns="67997" bIns="33989" anchor="t" anchorCtr="0">
              <a:noAutofit/>
            </a:bodyPr>
            <a:lstStyle/>
            <a:p>
              <a:endParaRPr sz="1339">
                <a:solidFill>
                  <a:schemeClr val="dk1"/>
                </a:solidFill>
                <a:latin typeface="Open Sans Light"/>
                <a:ea typeface="Open Sans Light"/>
                <a:cs typeface="Open Sans Light"/>
                <a:sym typeface="Open Sans Light"/>
              </a:endParaRPr>
            </a:p>
          </p:txBody>
        </p:sp>
        <p:sp>
          <p:nvSpPr>
            <p:cNvPr id="19" name="Google Shape;3511;p114">
              <a:extLst>
                <a:ext uri="{FF2B5EF4-FFF2-40B4-BE49-F238E27FC236}">
                  <a16:creationId xmlns:a16="http://schemas.microsoft.com/office/drawing/2014/main" id="{18E61FC8-285E-46C9-AC7F-852C48747EF0}"/>
                </a:ext>
              </a:extLst>
            </p:cNvPr>
            <p:cNvSpPr txBox="1"/>
            <p:nvPr/>
          </p:nvSpPr>
          <p:spPr>
            <a:xfrm>
              <a:off x="6096647" y="1548919"/>
              <a:ext cx="2612819" cy="668929"/>
            </a:xfrm>
            <a:prstGeom prst="rect">
              <a:avLst/>
            </a:prstGeom>
            <a:noFill/>
            <a:ln>
              <a:noFill/>
            </a:ln>
          </p:spPr>
          <p:txBody>
            <a:bodyPr spcFirstLastPara="1" wrap="square" lIns="67997" tIns="33989" rIns="67997" bIns="33989" anchor="t" anchorCtr="0">
              <a:noAutofit/>
            </a:bodyPr>
            <a:lstStyle/>
            <a:p>
              <a:pPr>
                <a:lnSpc>
                  <a:spcPct val="110000"/>
                </a:lnSpc>
                <a:buClr>
                  <a:schemeClr val="dk2"/>
                </a:buClr>
                <a:buSzPts val="1400"/>
              </a:pPr>
              <a:r>
                <a:rPr lang="es-CO" b="1" dirty="0">
                  <a:sym typeface="Open Sans Light"/>
                </a:rPr>
                <a:t>PROMOCIÓN Y MANTENIMIENTO DE LA SALUD POR CURSO DE VIDA</a:t>
              </a:r>
            </a:p>
            <a:p>
              <a:pPr>
                <a:lnSpc>
                  <a:spcPct val="110000"/>
                </a:lnSpc>
                <a:buClr>
                  <a:schemeClr val="dk2"/>
                </a:buClr>
                <a:buSzPts val="1400"/>
              </a:pPr>
              <a:endParaRPr sz="1600" b="1" dirty="0">
                <a:solidFill>
                  <a:schemeClr val="bg1"/>
                </a:solidFill>
                <a:sym typeface="Open Sans Light"/>
              </a:endParaRPr>
            </a:p>
          </p:txBody>
        </p:sp>
        <p:sp>
          <p:nvSpPr>
            <p:cNvPr id="20" name="Google Shape;3516;p114">
              <a:extLst>
                <a:ext uri="{FF2B5EF4-FFF2-40B4-BE49-F238E27FC236}">
                  <a16:creationId xmlns:a16="http://schemas.microsoft.com/office/drawing/2014/main" id="{C92839BB-4826-4055-B6AF-0CB0DC35D694}"/>
                </a:ext>
              </a:extLst>
            </p:cNvPr>
            <p:cNvSpPr txBox="1"/>
            <p:nvPr/>
          </p:nvSpPr>
          <p:spPr>
            <a:xfrm>
              <a:off x="768426" y="1437623"/>
              <a:ext cx="2099579" cy="897971"/>
            </a:xfrm>
            <a:prstGeom prst="rect">
              <a:avLst/>
            </a:prstGeom>
            <a:noFill/>
            <a:ln>
              <a:noFill/>
            </a:ln>
          </p:spPr>
          <p:txBody>
            <a:bodyPr spcFirstLastPara="1" wrap="square" lIns="67997" tIns="33989" rIns="67997" bIns="33989" anchor="t" anchorCtr="0">
              <a:noAutofit/>
            </a:bodyPr>
            <a:lstStyle/>
            <a:p>
              <a:pPr algn="r"/>
              <a:r>
                <a:rPr lang="es-CO" sz="2000" b="1" dirty="0">
                  <a:sym typeface="Open Sans Light"/>
                </a:rPr>
                <a:t>GRUPOS DE RIESGO</a:t>
              </a:r>
            </a:p>
          </p:txBody>
        </p:sp>
        <p:sp>
          <p:nvSpPr>
            <p:cNvPr id="21" name="Google Shape;3517;p114">
              <a:extLst>
                <a:ext uri="{FF2B5EF4-FFF2-40B4-BE49-F238E27FC236}">
                  <a16:creationId xmlns:a16="http://schemas.microsoft.com/office/drawing/2014/main" id="{F0CF88F3-1867-42BC-8E48-28C642CDD070}"/>
                </a:ext>
              </a:extLst>
            </p:cNvPr>
            <p:cNvSpPr txBox="1"/>
            <p:nvPr/>
          </p:nvSpPr>
          <p:spPr>
            <a:xfrm>
              <a:off x="-286580" y="3659363"/>
              <a:ext cx="2528004" cy="484987"/>
            </a:xfrm>
            <a:prstGeom prst="rect">
              <a:avLst/>
            </a:prstGeom>
            <a:noFill/>
            <a:ln>
              <a:noFill/>
            </a:ln>
          </p:spPr>
          <p:txBody>
            <a:bodyPr spcFirstLastPara="1" wrap="square" lIns="67997" tIns="33989" rIns="67997" bIns="33989" anchor="t" anchorCtr="0">
              <a:noAutofit/>
            </a:bodyPr>
            <a:lstStyle/>
            <a:p>
              <a:pPr algn="ctr">
                <a:lnSpc>
                  <a:spcPct val="110000"/>
                </a:lnSpc>
                <a:buClr>
                  <a:schemeClr val="dk2"/>
                </a:buClr>
                <a:buSzPts val="1400"/>
              </a:pPr>
              <a:r>
                <a:rPr lang="en-US" sz="1100" dirty="0">
                  <a:solidFill>
                    <a:schemeClr val="dk2"/>
                  </a:solidFill>
                  <a:latin typeface="Open Sans Light"/>
                  <a:ea typeface="Open Sans Light"/>
                  <a:cs typeface="Open Sans Light"/>
                  <a:sym typeface="Open Sans Light"/>
                </a:rPr>
                <a:t> </a:t>
              </a:r>
              <a:r>
                <a:rPr lang="en-US" sz="2000" b="1" dirty="0">
                  <a:sym typeface="Open Sans Light"/>
                </a:rPr>
                <a:t>ATENCIÓN ESPECÍFICA</a:t>
              </a:r>
              <a:endParaRPr sz="2000" b="1" dirty="0">
                <a:sym typeface="Open Sans Light"/>
              </a:endParaRPr>
            </a:p>
          </p:txBody>
        </p:sp>
      </p:grpSp>
    </p:spTree>
    <p:extLst>
      <p:ext uri="{BB962C8B-B14F-4D97-AF65-F5344CB8AC3E}">
        <p14:creationId xmlns:p14="http://schemas.microsoft.com/office/powerpoint/2010/main" val="3619675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2" name="Rectángulo 11">
            <a:extLst>
              <a:ext uri="{FF2B5EF4-FFF2-40B4-BE49-F238E27FC236}">
                <a16:creationId xmlns:a16="http://schemas.microsoft.com/office/drawing/2014/main" id="{6313EBA7-2A0F-4C60-A58A-8FDACCCF5DC7}"/>
              </a:ext>
            </a:extLst>
          </p:cNvPr>
          <p:cNvSpPr/>
          <p:nvPr/>
        </p:nvSpPr>
        <p:spPr>
          <a:xfrm>
            <a:off x="809897" y="1685109"/>
            <a:ext cx="10633166" cy="40886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descr="Texto&#10;&#10;Descripción generada automáticamente">
            <a:extLst>
              <a:ext uri="{FF2B5EF4-FFF2-40B4-BE49-F238E27FC236}">
                <a16:creationId xmlns:a16="http://schemas.microsoft.com/office/drawing/2014/main" id="{C4581CF4-C25F-4D77-A981-629BFA2A3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139" y="687966"/>
            <a:ext cx="5773615" cy="5773615"/>
          </a:xfrm>
          <a:prstGeom prst="rect">
            <a:avLst/>
          </a:prstGeom>
          <a:ln w="127000" cap="sq">
            <a:solidFill>
              <a:schemeClr val="accent3">
                <a:lumMod val="75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02114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F5E94E47-7403-4751-A234-0BDEE1EE94BF}"/>
              </a:ext>
            </a:extLst>
          </p:cNvPr>
          <p:cNvCxnSpPr>
            <a:cxnSpLocks/>
          </p:cNvCxnSpPr>
          <p:nvPr/>
        </p:nvCxnSpPr>
        <p:spPr>
          <a:xfrm>
            <a:off x="4304715" y="4652893"/>
            <a:ext cx="7252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D81CA004-9A3D-4FCB-B1FB-A6424E782833}"/>
              </a:ext>
            </a:extLst>
          </p:cNvPr>
          <p:cNvCxnSpPr/>
          <p:nvPr/>
        </p:nvCxnSpPr>
        <p:spPr>
          <a:xfrm>
            <a:off x="635098" y="2753042"/>
            <a:ext cx="694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4" name="Título 3">
            <a:extLst>
              <a:ext uri="{FF2B5EF4-FFF2-40B4-BE49-F238E27FC236}">
                <a16:creationId xmlns:a16="http://schemas.microsoft.com/office/drawing/2014/main" id="{04488F54-767E-4E07-ADB4-82DC67C32FBB}"/>
              </a:ext>
            </a:extLst>
          </p:cNvPr>
          <p:cNvSpPr>
            <a:spLocks noGrp="1"/>
          </p:cNvSpPr>
          <p:nvPr>
            <p:ph type="title"/>
          </p:nvPr>
        </p:nvSpPr>
        <p:spPr>
          <a:xfrm>
            <a:off x="5799221" y="3002207"/>
            <a:ext cx="5743614" cy="1599431"/>
          </a:xfrm>
        </p:spPr>
        <p:txBody>
          <a:bodyPr/>
          <a:lstStyle/>
          <a:p>
            <a:pPr algn="ctr"/>
            <a:r>
              <a:rPr lang="es-ES" b="1" dirty="0"/>
              <a:t>CONSIDERACIONES GENERALES</a:t>
            </a:r>
            <a:endParaRPr lang="es-EC" b="1" dirty="0"/>
          </a:p>
        </p:txBody>
      </p:sp>
      <p:sp>
        <p:nvSpPr>
          <p:cNvPr id="5" name="Rectángulo 4">
            <a:extLst>
              <a:ext uri="{FF2B5EF4-FFF2-40B4-BE49-F238E27FC236}">
                <a16:creationId xmlns:a16="http://schemas.microsoft.com/office/drawing/2014/main" id="{2D211A8D-E484-4B1B-A807-0DC1C48A0DF9}"/>
              </a:ext>
            </a:extLst>
          </p:cNvPr>
          <p:cNvSpPr/>
          <p:nvPr/>
        </p:nvSpPr>
        <p:spPr>
          <a:xfrm>
            <a:off x="635098" y="2911641"/>
            <a:ext cx="10921806" cy="15994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a:extLst>
              <a:ext uri="{FF2B5EF4-FFF2-40B4-BE49-F238E27FC236}">
                <a16:creationId xmlns:a16="http://schemas.microsoft.com/office/drawing/2014/main" id="{5FA3B767-7142-480E-8A79-941735E5273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71263" y="1420049"/>
            <a:ext cx="4499489" cy="4499489"/>
          </a:xfrm>
          <a:prstGeom prst="rect">
            <a:avLst/>
          </a:prstGeom>
        </p:spPr>
      </p:pic>
    </p:spTree>
    <p:extLst>
      <p:ext uri="{BB962C8B-B14F-4D97-AF65-F5344CB8AC3E}">
        <p14:creationId xmlns:p14="http://schemas.microsoft.com/office/powerpoint/2010/main" val="1919480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135EE05-4077-4509-B148-171DBFB6E8E9}"/>
              </a:ext>
            </a:extLst>
          </p:cNvPr>
          <p:cNvSpPr/>
          <p:nvPr/>
        </p:nvSpPr>
        <p:spPr>
          <a:xfrm>
            <a:off x="2177716" y="3465099"/>
            <a:ext cx="9379187" cy="13355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CARACTERIZACIÓN</a:t>
            </a:r>
            <a:endParaRPr lang="es-EC" b="1" dirty="0"/>
          </a:p>
        </p:txBody>
      </p:sp>
      <p:graphicFrame>
        <p:nvGraphicFramePr>
          <p:cNvPr id="17" name="Marcador de contenido 40">
            <a:extLst>
              <a:ext uri="{FF2B5EF4-FFF2-40B4-BE49-F238E27FC236}">
                <a16:creationId xmlns:a16="http://schemas.microsoft.com/office/drawing/2014/main" id="{B95E04F8-D396-4713-9AF5-379E823C2D19}"/>
              </a:ext>
            </a:extLst>
          </p:cNvPr>
          <p:cNvGraphicFramePr>
            <a:graphicFrameLocks/>
          </p:cNvGraphicFramePr>
          <p:nvPr>
            <p:extLst>
              <p:ext uri="{D42A27DB-BD31-4B8C-83A1-F6EECF244321}">
                <p14:modId xmlns:p14="http://schemas.microsoft.com/office/powerpoint/2010/main" val="4072551301"/>
              </p:ext>
            </p:extLst>
          </p:nvPr>
        </p:nvGraphicFramePr>
        <p:xfrm>
          <a:off x="6131413" y="1904713"/>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74C51DBB-DB7B-4D83-8AF6-1F15E461C9D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75716" y="2909059"/>
            <a:ext cx="5122568" cy="2342646"/>
          </a:xfrm>
          <a:prstGeom prst="rect">
            <a:avLst/>
          </a:prstGeom>
        </p:spPr>
      </p:pic>
    </p:spTree>
    <p:extLst>
      <p:ext uri="{BB962C8B-B14F-4D97-AF65-F5344CB8AC3E}">
        <p14:creationId xmlns:p14="http://schemas.microsoft.com/office/powerpoint/2010/main" val="1332404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1492924" y="1310703"/>
            <a:ext cx="3858836" cy="152290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b="1" dirty="0"/>
              <a:t>LINEAS DE INTERVENCIÓN EN SALUD</a:t>
            </a:r>
            <a:endParaRPr lang="es-EC" sz="2400" b="1" dirty="0"/>
          </a:p>
        </p:txBody>
      </p:sp>
      <p:sp>
        <p:nvSpPr>
          <p:cNvPr id="7" name="Título 3">
            <a:extLst>
              <a:ext uri="{FF2B5EF4-FFF2-40B4-BE49-F238E27FC236}">
                <a16:creationId xmlns:a16="http://schemas.microsoft.com/office/drawing/2014/main" id="{6057853A-DDD0-406D-B5C5-88E1E9BB4270}"/>
              </a:ext>
            </a:extLst>
          </p:cNvPr>
          <p:cNvSpPr txBox="1">
            <a:spLocks/>
          </p:cNvSpPr>
          <p:nvPr/>
        </p:nvSpPr>
        <p:spPr>
          <a:xfrm>
            <a:off x="6394328" y="1310703"/>
            <a:ext cx="4383770" cy="152290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400" b="1" dirty="0"/>
              <a:t>GESTIÓN DE RIESGO EN SALUD PÚBLICA</a:t>
            </a:r>
            <a:endParaRPr lang="es-EC" sz="2400" b="1" dirty="0"/>
          </a:p>
        </p:txBody>
      </p:sp>
      <p:graphicFrame>
        <p:nvGraphicFramePr>
          <p:cNvPr id="9" name="Marcador de contenido 7">
            <a:extLst>
              <a:ext uri="{FF2B5EF4-FFF2-40B4-BE49-F238E27FC236}">
                <a16:creationId xmlns:a16="http://schemas.microsoft.com/office/drawing/2014/main" id="{461C09BF-37FE-4FE5-B1CF-F7245F5D37AA}"/>
              </a:ext>
            </a:extLst>
          </p:cNvPr>
          <p:cNvGraphicFramePr>
            <a:graphicFrameLocks/>
          </p:cNvGraphicFramePr>
          <p:nvPr>
            <p:extLst>
              <p:ext uri="{D42A27DB-BD31-4B8C-83A1-F6EECF244321}">
                <p14:modId xmlns:p14="http://schemas.microsoft.com/office/powerpoint/2010/main" val="536069627"/>
              </p:ext>
            </p:extLst>
          </p:nvPr>
        </p:nvGraphicFramePr>
        <p:xfrm>
          <a:off x="621930" y="2094139"/>
          <a:ext cx="4987805" cy="4374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Marcador de contenido 9">
            <a:extLst>
              <a:ext uri="{FF2B5EF4-FFF2-40B4-BE49-F238E27FC236}">
                <a16:creationId xmlns:a16="http://schemas.microsoft.com/office/drawing/2014/main" id="{88462672-0C84-4BEB-A9AE-A48B5827C59D}"/>
              </a:ext>
            </a:extLst>
          </p:cNvPr>
          <p:cNvGraphicFramePr>
            <a:graphicFrameLocks/>
          </p:cNvGraphicFramePr>
          <p:nvPr>
            <p:extLst>
              <p:ext uri="{D42A27DB-BD31-4B8C-83A1-F6EECF244321}">
                <p14:modId xmlns:p14="http://schemas.microsoft.com/office/powerpoint/2010/main" val="3025344092"/>
              </p:ext>
            </p:extLst>
          </p:nvPr>
        </p:nvGraphicFramePr>
        <p:xfrm>
          <a:off x="6367132" y="2274052"/>
          <a:ext cx="4639535" cy="41865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14894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MAPA DE CALOR DEL RIESGO EN SALUD</a:t>
            </a:r>
            <a:endParaRPr lang="es-EC" b="1" dirty="0"/>
          </a:p>
        </p:txBody>
      </p:sp>
      <p:pic>
        <p:nvPicPr>
          <p:cNvPr id="9" name="Marcador de contenido 13" descr="Imagen que contiene mapa, texto&#10;&#10;Descripción generada automáticamente">
            <a:extLst>
              <a:ext uri="{FF2B5EF4-FFF2-40B4-BE49-F238E27FC236}">
                <a16:creationId xmlns:a16="http://schemas.microsoft.com/office/drawing/2014/main" id="{1C7B2F26-122F-4B04-938B-D6790294DE6A}"/>
              </a:ext>
            </a:extLst>
          </p:cNvPr>
          <p:cNvPicPr>
            <a:picLocks noChangeAspect="1"/>
          </p:cNvPicPr>
          <p:nvPr/>
        </p:nvPicPr>
        <p:blipFill rotWithShape="1">
          <a:blip r:embed="rId3">
            <a:extLst>
              <a:ext uri="{28A0092B-C50C-407E-A947-70E740481C1C}">
                <a14:useLocalDpi xmlns:a14="http://schemas.microsoft.com/office/drawing/2010/main" val="0"/>
              </a:ext>
            </a:extLst>
          </a:blip>
          <a:srcRect l="29210" r="-3143"/>
          <a:stretch/>
        </p:blipFill>
        <p:spPr>
          <a:xfrm>
            <a:off x="3974873" y="1602636"/>
            <a:ext cx="4209572" cy="4667250"/>
          </a:xfrm>
          <a:prstGeom prst="rect">
            <a:avLst/>
          </a:prstGeom>
          <a:ln>
            <a:noFill/>
          </a:ln>
          <a:effectLst>
            <a:softEdge rad="112500"/>
          </a:effectLst>
        </p:spPr>
      </p:pic>
      <p:sp>
        <p:nvSpPr>
          <p:cNvPr id="12" name="Rectángulo 11">
            <a:extLst>
              <a:ext uri="{FF2B5EF4-FFF2-40B4-BE49-F238E27FC236}">
                <a16:creationId xmlns:a16="http://schemas.microsoft.com/office/drawing/2014/main" id="{E37DB221-CB25-4106-898F-3E3AA5B5AA30}"/>
              </a:ext>
            </a:extLst>
          </p:cNvPr>
          <p:cNvSpPr/>
          <p:nvPr/>
        </p:nvSpPr>
        <p:spPr>
          <a:xfrm>
            <a:off x="1121300" y="6112307"/>
            <a:ext cx="3992559" cy="337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t>Datos no reales, solo para mostrar ejemplo</a:t>
            </a:r>
          </a:p>
        </p:txBody>
      </p:sp>
    </p:spTree>
    <p:extLst>
      <p:ext uri="{BB962C8B-B14F-4D97-AF65-F5344CB8AC3E}">
        <p14:creationId xmlns:p14="http://schemas.microsoft.com/office/powerpoint/2010/main" val="2574632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NIVELES DE INTERVENCIÓN DE RIESGO</a:t>
            </a:r>
            <a:endParaRPr lang="es-EC" b="1" dirty="0"/>
          </a:p>
        </p:txBody>
      </p:sp>
      <p:pic>
        <p:nvPicPr>
          <p:cNvPr id="6" name="3 Imagen">
            <a:extLst>
              <a:ext uri="{FF2B5EF4-FFF2-40B4-BE49-F238E27FC236}">
                <a16:creationId xmlns:a16="http://schemas.microsoft.com/office/drawing/2014/main" id="{45621E80-6E87-4E9F-AEBC-4D5427DC00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181" t="4318" r="13430" b="1"/>
          <a:stretch/>
        </p:blipFill>
        <p:spPr>
          <a:xfrm>
            <a:off x="1948070" y="1415693"/>
            <a:ext cx="8640417" cy="5103667"/>
          </a:xfrm>
          <a:prstGeom prst="rect">
            <a:avLst/>
          </a:prstGeom>
        </p:spPr>
      </p:pic>
    </p:spTree>
    <p:extLst>
      <p:ext uri="{BB962C8B-B14F-4D97-AF65-F5344CB8AC3E}">
        <p14:creationId xmlns:p14="http://schemas.microsoft.com/office/powerpoint/2010/main" val="3768309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371ED27-BC89-4FF2-8050-60BD765A62BB}"/>
              </a:ext>
            </a:extLst>
          </p:cNvPr>
          <p:cNvSpPr/>
          <p:nvPr/>
        </p:nvSpPr>
        <p:spPr>
          <a:xfrm>
            <a:off x="4491938" y="2305301"/>
            <a:ext cx="2732951" cy="3693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9" name="Título 3">
            <a:extLst>
              <a:ext uri="{FF2B5EF4-FFF2-40B4-BE49-F238E27FC236}">
                <a16:creationId xmlns:a16="http://schemas.microsoft.com/office/drawing/2014/main" id="{1523F156-C7D8-46C5-914B-5D0C594209D9}"/>
              </a:ext>
            </a:extLst>
          </p:cNvPr>
          <p:cNvSpPr txBox="1">
            <a:spLocks/>
          </p:cNvSpPr>
          <p:nvPr/>
        </p:nvSpPr>
        <p:spPr>
          <a:xfrm>
            <a:off x="923797" y="576825"/>
            <a:ext cx="8801876"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IDENTIFICACIÓN DE GRUPOS DE RIESGO</a:t>
            </a:r>
            <a:endParaRPr lang="es-EC" b="1" dirty="0"/>
          </a:p>
        </p:txBody>
      </p:sp>
      <p:sp>
        <p:nvSpPr>
          <p:cNvPr id="4" name="Rectángulo 3">
            <a:extLst>
              <a:ext uri="{FF2B5EF4-FFF2-40B4-BE49-F238E27FC236}">
                <a16:creationId xmlns:a16="http://schemas.microsoft.com/office/drawing/2014/main" id="{8E34B4C8-0340-445F-982D-8E06CBF274AB}"/>
              </a:ext>
            </a:extLst>
          </p:cNvPr>
          <p:cNvSpPr/>
          <p:nvPr/>
        </p:nvSpPr>
        <p:spPr>
          <a:xfrm>
            <a:off x="923797" y="1953721"/>
            <a:ext cx="3304110" cy="369332"/>
          </a:xfrm>
          <a:prstGeom prst="rect">
            <a:avLst/>
          </a:prstGeom>
        </p:spPr>
        <p:txBody>
          <a:bodyPr wrap="none">
            <a:spAutoFit/>
          </a:bodyPr>
          <a:lstStyle/>
          <a:p>
            <a:r>
              <a:rPr lang="es-CO" dirty="0"/>
              <a:t>(GENERALES Y ESPECÍFICOS)</a:t>
            </a:r>
            <a:endParaRPr lang="es-EC" dirty="0"/>
          </a:p>
        </p:txBody>
      </p:sp>
      <p:graphicFrame>
        <p:nvGraphicFramePr>
          <p:cNvPr id="7" name="Marcador de contenido 8">
            <a:extLst>
              <a:ext uri="{FF2B5EF4-FFF2-40B4-BE49-F238E27FC236}">
                <a16:creationId xmlns:a16="http://schemas.microsoft.com/office/drawing/2014/main" id="{5640A974-C2ED-4DE7-980B-4A93359B36EF}"/>
              </a:ext>
            </a:extLst>
          </p:cNvPr>
          <p:cNvGraphicFramePr>
            <a:graphicFrameLocks/>
          </p:cNvGraphicFramePr>
          <p:nvPr>
            <p:extLst>
              <p:ext uri="{D42A27DB-BD31-4B8C-83A1-F6EECF244321}">
                <p14:modId xmlns:p14="http://schemas.microsoft.com/office/powerpoint/2010/main" val="2325926796"/>
              </p:ext>
            </p:extLst>
          </p:nvPr>
        </p:nvGraphicFramePr>
        <p:xfrm>
          <a:off x="4617316" y="1773365"/>
          <a:ext cx="4794955" cy="4349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309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C4E5B701-1447-48CF-91C8-921CFE04B117}"/>
              </a:ext>
            </a:extLst>
          </p:cNvPr>
          <p:cNvGraphicFramePr/>
          <p:nvPr>
            <p:extLst>
              <p:ext uri="{D42A27DB-BD31-4B8C-83A1-F6EECF244321}">
                <p14:modId xmlns:p14="http://schemas.microsoft.com/office/powerpoint/2010/main" val="1238540673"/>
              </p:ext>
            </p:extLst>
          </p:nvPr>
        </p:nvGraphicFramePr>
        <p:xfrm>
          <a:off x="2295513" y="1460701"/>
          <a:ext cx="7390944" cy="4927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GESTIÓN DE RED</a:t>
            </a:r>
            <a:endParaRPr lang="es-EC" b="1" dirty="0"/>
          </a:p>
        </p:txBody>
      </p:sp>
      <p:pic>
        <p:nvPicPr>
          <p:cNvPr id="4" name="Imagen 3">
            <a:extLst>
              <a:ext uri="{FF2B5EF4-FFF2-40B4-BE49-F238E27FC236}">
                <a16:creationId xmlns:a16="http://schemas.microsoft.com/office/drawing/2014/main" id="{74C51DBB-DB7B-4D83-8AF6-1F15E461C9D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73276" y="3710701"/>
            <a:ext cx="2994191" cy="1369299"/>
          </a:xfrm>
          <a:prstGeom prst="rect">
            <a:avLst/>
          </a:prstGeom>
        </p:spPr>
      </p:pic>
      <p:pic>
        <p:nvPicPr>
          <p:cNvPr id="5" name="Imagen 4">
            <a:extLst>
              <a:ext uri="{FF2B5EF4-FFF2-40B4-BE49-F238E27FC236}">
                <a16:creationId xmlns:a16="http://schemas.microsoft.com/office/drawing/2014/main" id="{963B87CB-97E5-4535-BB22-14D2F6F9B2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4167" y="4190999"/>
            <a:ext cx="1482751" cy="1482751"/>
          </a:xfrm>
          <a:prstGeom prst="rect">
            <a:avLst/>
          </a:prstGeom>
        </p:spPr>
      </p:pic>
      <p:pic>
        <p:nvPicPr>
          <p:cNvPr id="7" name="Imagen 6">
            <a:extLst>
              <a:ext uri="{FF2B5EF4-FFF2-40B4-BE49-F238E27FC236}">
                <a16:creationId xmlns:a16="http://schemas.microsoft.com/office/drawing/2014/main" id="{20E9C653-5CF3-4B18-9512-D008660F4F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93825" y="4183732"/>
            <a:ext cx="1490018" cy="1490018"/>
          </a:xfrm>
          <a:prstGeom prst="rect">
            <a:avLst/>
          </a:prstGeom>
        </p:spPr>
      </p:pic>
      <p:pic>
        <p:nvPicPr>
          <p:cNvPr id="9" name="Imagen 8">
            <a:extLst>
              <a:ext uri="{FF2B5EF4-FFF2-40B4-BE49-F238E27FC236}">
                <a16:creationId xmlns:a16="http://schemas.microsoft.com/office/drawing/2014/main" id="{50C07E78-7AD9-4712-937B-9560D118017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32811" y="919952"/>
            <a:ext cx="1482751" cy="1482751"/>
          </a:xfrm>
          <a:prstGeom prst="rect">
            <a:avLst/>
          </a:prstGeom>
        </p:spPr>
      </p:pic>
    </p:spTree>
    <p:extLst>
      <p:ext uri="{BB962C8B-B14F-4D97-AF65-F5344CB8AC3E}">
        <p14:creationId xmlns:p14="http://schemas.microsoft.com/office/powerpoint/2010/main" val="710684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OPERATIVIZAR LA RIA</a:t>
            </a:r>
            <a:endParaRPr lang="es-EC" b="1" dirty="0"/>
          </a:p>
        </p:txBody>
      </p:sp>
      <p:graphicFrame>
        <p:nvGraphicFramePr>
          <p:cNvPr id="12" name="Marcador de contenido 4">
            <a:extLst>
              <a:ext uri="{FF2B5EF4-FFF2-40B4-BE49-F238E27FC236}">
                <a16:creationId xmlns:a16="http://schemas.microsoft.com/office/drawing/2014/main" id="{E8D2E9F7-55B4-4662-A201-BFED1B988ABA}"/>
              </a:ext>
            </a:extLst>
          </p:cNvPr>
          <p:cNvGraphicFramePr>
            <a:graphicFrameLocks/>
          </p:cNvGraphicFramePr>
          <p:nvPr>
            <p:extLst>
              <p:ext uri="{D42A27DB-BD31-4B8C-83A1-F6EECF244321}">
                <p14:modId xmlns:p14="http://schemas.microsoft.com/office/powerpoint/2010/main" val="3061349726"/>
              </p:ext>
            </p:extLst>
          </p:nvPr>
        </p:nvGraphicFramePr>
        <p:xfrm>
          <a:off x="907831" y="1790700"/>
          <a:ext cx="10376338" cy="4805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2081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DESPLIEGUE DE ÁMBITOS</a:t>
            </a:r>
            <a:endParaRPr lang="es-EC" b="1" dirty="0"/>
          </a:p>
        </p:txBody>
      </p:sp>
      <p:graphicFrame>
        <p:nvGraphicFramePr>
          <p:cNvPr id="5" name="Diagrama 4">
            <a:extLst>
              <a:ext uri="{FF2B5EF4-FFF2-40B4-BE49-F238E27FC236}">
                <a16:creationId xmlns:a16="http://schemas.microsoft.com/office/drawing/2014/main" id="{29F8C665-12EE-4B2E-97E4-8A3F7713EF5C}"/>
              </a:ext>
            </a:extLst>
          </p:cNvPr>
          <p:cNvGraphicFramePr/>
          <p:nvPr>
            <p:extLst>
              <p:ext uri="{D42A27DB-BD31-4B8C-83A1-F6EECF244321}">
                <p14:modId xmlns:p14="http://schemas.microsoft.com/office/powerpoint/2010/main" val="144290723"/>
              </p:ext>
            </p:extLst>
          </p:nvPr>
        </p:nvGraphicFramePr>
        <p:xfrm>
          <a:off x="635097" y="1284194"/>
          <a:ext cx="10957033" cy="5364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4333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F5E94E47-7403-4751-A234-0BDEE1EE94BF}"/>
              </a:ext>
            </a:extLst>
          </p:cNvPr>
          <p:cNvCxnSpPr>
            <a:cxnSpLocks/>
          </p:cNvCxnSpPr>
          <p:nvPr/>
        </p:nvCxnSpPr>
        <p:spPr>
          <a:xfrm>
            <a:off x="4304715" y="4652893"/>
            <a:ext cx="7252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D81CA004-9A3D-4FCB-B1FB-A6424E782833}"/>
              </a:ext>
            </a:extLst>
          </p:cNvPr>
          <p:cNvCxnSpPr/>
          <p:nvPr/>
        </p:nvCxnSpPr>
        <p:spPr>
          <a:xfrm>
            <a:off x="635098" y="2753042"/>
            <a:ext cx="694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4" name="Título 3">
            <a:extLst>
              <a:ext uri="{FF2B5EF4-FFF2-40B4-BE49-F238E27FC236}">
                <a16:creationId xmlns:a16="http://schemas.microsoft.com/office/drawing/2014/main" id="{04488F54-767E-4E07-ADB4-82DC67C32FBB}"/>
              </a:ext>
            </a:extLst>
          </p:cNvPr>
          <p:cNvSpPr>
            <a:spLocks noGrp="1"/>
          </p:cNvSpPr>
          <p:nvPr>
            <p:ph type="title"/>
          </p:nvPr>
        </p:nvSpPr>
        <p:spPr>
          <a:xfrm>
            <a:off x="5799221" y="3002207"/>
            <a:ext cx="5743614" cy="1599431"/>
          </a:xfrm>
        </p:spPr>
        <p:txBody>
          <a:bodyPr/>
          <a:lstStyle/>
          <a:p>
            <a:pPr algn="ctr"/>
            <a:r>
              <a:rPr lang="es-ES" b="1" dirty="0"/>
              <a:t>RIA GENÉRICA </a:t>
            </a:r>
            <a:br>
              <a:rPr lang="es-ES" b="1" dirty="0"/>
            </a:br>
            <a:r>
              <a:rPr lang="es-ES" b="1" dirty="0"/>
              <a:t>SHUA - HPN</a:t>
            </a:r>
            <a:endParaRPr lang="es-EC" b="1" dirty="0"/>
          </a:p>
        </p:txBody>
      </p:sp>
      <p:sp>
        <p:nvSpPr>
          <p:cNvPr id="5" name="Rectángulo 4">
            <a:extLst>
              <a:ext uri="{FF2B5EF4-FFF2-40B4-BE49-F238E27FC236}">
                <a16:creationId xmlns:a16="http://schemas.microsoft.com/office/drawing/2014/main" id="{2D211A8D-E484-4B1B-A807-0DC1C48A0DF9}"/>
              </a:ext>
            </a:extLst>
          </p:cNvPr>
          <p:cNvSpPr/>
          <p:nvPr/>
        </p:nvSpPr>
        <p:spPr>
          <a:xfrm>
            <a:off x="635098" y="2911641"/>
            <a:ext cx="10921806" cy="15994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a:extLst>
              <a:ext uri="{FF2B5EF4-FFF2-40B4-BE49-F238E27FC236}">
                <a16:creationId xmlns:a16="http://schemas.microsoft.com/office/drawing/2014/main" id="{4B4A9708-41F5-4D15-BA22-A07A858310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71262" y="1420049"/>
            <a:ext cx="4499489" cy="4499489"/>
          </a:xfrm>
          <a:prstGeom prst="rect">
            <a:avLst/>
          </a:prstGeom>
        </p:spPr>
      </p:pic>
    </p:spTree>
    <p:extLst>
      <p:ext uri="{BB962C8B-B14F-4D97-AF65-F5344CB8AC3E}">
        <p14:creationId xmlns:p14="http://schemas.microsoft.com/office/powerpoint/2010/main" val="2113984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D470EE7-A4C3-40F2-99DB-675B12AFA007}"/>
              </a:ext>
            </a:extLst>
          </p:cNvPr>
          <p:cNvSpPr/>
          <p:nvPr/>
        </p:nvSpPr>
        <p:spPr>
          <a:xfrm>
            <a:off x="2338251" y="978356"/>
            <a:ext cx="5577840" cy="56314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esquinas redondeadas 5">
            <a:extLst>
              <a:ext uri="{FF2B5EF4-FFF2-40B4-BE49-F238E27FC236}">
                <a16:creationId xmlns:a16="http://schemas.microsoft.com/office/drawing/2014/main" id="{64002CE8-055B-4610-A0C3-0C6EFFFEB558}"/>
              </a:ext>
            </a:extLst>
          </p:cNvPr>
          <p:cNvSpPr/>
          <p:nvPr/>
        </p:nvSpPr>
        <p:spPr>
          <a:xfrm>
            <a:off x="4232365" y="1332411"/>
            <a:ext cx="7324537" cy="5035283"/>
          </a:xfrm>
          <a:prstGeom prst="roundRect">
            <a:avLst>
              <a:gd name="adj" fmla="val 9144"/>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5" name="Marcador de contenido 2">
            <a:extLst>
              <a:ext uri="{FF2B5EF4-FFF2-40B4-BE49-F238E27FC236}">
                <a16:creationId xmlns:a16="http://schemas.microsoft.com/office/drawing/2014/main" id="{BB1F2A44-1BBF-4DB5-AFE9-18BA2FFC913B}"/>
              </a:ext>
            </a:extLst>
          </p:cNvPr>
          <p:cNvSpPr txBox="1">
            <a:spLocks/>
          </p:cNvSpPr>
          <p:nvPr/>
        </p:nvSpPr>
        <p:spPr>
          <a:xfrm>
            <a:off x="4666826" y="1755844"/>
            <a:ext cx="6488857" cy="439676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1600" cap="none" dirty="0">
                <a:ln w="3175" cmpd="sng">
                  <a:noFill/>
                </a:ln>
                <a:solidFill>
                  <a:srgbClr val="00B0F0"/>
                </a:solidFill>
              </a:rPr>
              <a:t>Disclaimer:</a:t>
            </a:r>
          </a:p>
          <a:p>
            <a:pPr algn="just"/>
            <a:r>
              <a:rPr lang="es-CO" sz="1600" cap="none" dirty="0">
                <a:ln w="3175" cmpd="sng">
                  <a:noFill/>
                </a:ln>
                <a:solidFill>
                  <a:schemeClr val="tx1"/>
                </a:solidFill>
              </a:rPr>
              <a:t>“Esta información no constituye consejo y/o asesoría legal alguna, sino un compendio general de información públicamente disponible que no necesariamente está actualizada y, en consecuencia, recomendamos que verifique con su(s) asesor(res) legal(es) toda decisión que tome con base en este documento y/o las normas que en él se mencionan, toda vez que usted no debería actuar u omitir actuar con base en la información aquí contenida sin antes consultar a su asesor legal. Así mismo, esta información no está orientado a inducir y/o provocar en pacientes y/o profesionales de la salud conductas inadecuadas frente al sistema de salud. Y, en igual medida, esta información no reemplaza ni complementa las recomendaciones propias de la disciplina médica, ni prescripciones, fórmulas o diagnósticos médicos, como tampoco reemplaza ni complementa el consejo y/o asesoría de su(s) asesor(res) legal(es)”. </a:t>
            </a:r>
          </a:p>
          <a:p>
            <a:pPr algn="just"/>
            <a:r>
              <a:rPr lang="es-CO" sz="1600" b="1" cap="none" dirty="0">
                <a:ln w="3175" cmpd="sng">
                  <a:noFill/>
                </a:ln>
              </a:rPr>
              <a:t> </a:t>
            </a:r>
          </a:p>
          <a:p>
            <a:pPr algn="just"/>
            <a:r>
              <a:rPr lang="es-ES" sz="1600" cap="none" dirty="0">
                <a:solidFill>
                  <a:schemeClr val="tx1"/>
                </a:solidFill>
              </a:rPr>
              <a:t>  </a:t>
            </a:r>
            <a:endParaRPr lang="es-EC" sz="1600" cap="none" dirty="0"/>
          </a:p>
        </p:txBody>
      </p:sp>
      <p:pic>
        <p:nvPicPr>
          <p:cNvPr id="3" name="Imagen 2">
            <a:extLst>
              <a:ext uri="{FF2B5EF4-FFF2-40B4-BE49-F238E27FC236}">
                <a16:creationId xmlns:a16="http://schemas.microsoft.com/office/drawing/2014/main" id="{84F9A98C-D219-4B28-B575-779BD054080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9694" y="2338051"/>
            <a:ext cx="3237114" cy="3210078"/>
          </a:xfrm>
          <a:prstGeom prst="rect">
            <a:avLst/>
          </a:prstGeom>
        </p:spPr>
      </p:pic>
    </p:spTree>
    <p:extLst>
      <p:ext uri="{BB962C8B-B14F-4D97-AF65-F5344CB8AC3E}">
        <p14:creationId xmlns:p14="http://schemas.microsoft.com/office/powerpoint/2010/main" val="829662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RIA GENÉRICA DE ENFERMEDADES RARAS</a:t>
            </a:r>
            <a:endParaRPr lang="es-EC" b="1" dirty="0"/>
          </a:p>
        </p:txBody>
      </p:sp>
      <p:graphicFrame>
        <p:nvGraphicFramePr>
          <p:cNvPr id="6" name="Marcador de contenido 5">
            <a:extLst>
              <a:ext uri="{FF2B5EF4-FFF2-40B4-BE49-F238E27FC236}">
                <a16:creationId xmlns:a16="http://schemas.microsoft.com/office/drawing/2014/main" id="{54132633-406C-428D-B138-7256523BA859}"/>
              </a:ext>
            </a:extLst>
          </p:cNvPr>
          <p:cNvGraphicFramePr>
            <a:graphicFrameLocks/>
          </p:cNvGraphicFramePr>
          <p:nvPr>
            <p:extLst>
              <p:ext uri="{D42A27DB-BD31-4B8C-83A1-F6EECF244321}">
                <p14:modId xmlns:p14="http://schemas.microsoft.com/office/powerpoint/2010/main" val="2683085813"/>
              </p:ext>
            </p:extLst>
          </p:nvPr>
        </p:nvGraphicFramePr>
        <p:xfrm>
          <a:off x="1879600" y="2073310"/>
          <a:ext cx="8580479" cy="4494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30042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F5E94E47-7403-4751-A234-0BDEE1EE94BF}"/>
              </a:ext>
            </a:extLst>
          </p:cNvPr>
          <p:cNvCxnSpPr>
            <a:cxnSpLocks/>
          </p:cNvCxnSpPr>
          <p:nvPr/>
        </p:nvCxnSpPr>
        <p:spPr>
          <a:xfrm>
            <a:off x="4304715" y="4529797"/>
            <a:ext cx="7252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D81CA004-9A3D-4FCB-B1FB-A6424E782833}"/>
              </a:ext>
            </a:extLst>
          </p:cNvPr>
          <p:cNvCxnSpPr/>
          <p:nvPr/>
        </p:nvCxnSpPr>
        <p:spPr>
          <a:xfrm>
            <a:off x="635098" y="2813538"/>
            <a:ext cx="694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4" name="Título 3">
            <a:extLst>
              <a:ext uri="{FF2B5EF4-FFF2-40B4-BE49-F238E27FC236}">
                <a16:creationId xmlns:a16="http://schemas.microsoft.com/office/drawing/2014/main" id="{04488F54-767E-4E07-ADB4-82DC67C32FBB}"/>
              </a:ext>
            </a:extLst>
          </p:cNvPr>
          <p:cNvSpPr>
            <a:spLocks noGrp="1"/>
          </p:cNvSpPr>
          <p:nvPr>
            <p:ph type="title"/>
          </p:nvPr>
        </p:nvSpPr>
        <p:spPr>
          <a:xfrm>
            <a:off x="6919253" y="3301433"/>
            <a:ext cx="4623582" cy="974188"/>
          </a:xfrm>
        </p:spPr>
        <p:txBody>
          <a:bodyPr/>
          <a:lstStyle/>
          <a:p>
            <a:pPr algn="ctr"/>
            <a:r>
              <a:rPr lang="es-ES" b="1" dirty="0"/>
              <a:t>GENERALIDADES </a:t>
            </a:r>
            <a:endParaRPr lang="es-EC" b="1" dirty="0"/>
          </a:p>
        </p:txBody>
      </p:sp>
      <p:sp>
        <p:nvSpPr>
          <p:cNvPr id="5" name="Rectángulo 4">
            <a:extLst>
              <a:ext uri="{FF2B5EF4-FFF2-40B4-BE49-F238E27FC236}">
                <a16:creationId xmlns:a16="http://schemas.microsoft.com/office/drawing/2014/main" id="{2D211A8D-E484-4B1B-A807-0DC1C48A0DF9}"/>
              </a:ext>
            </a:extLst>
          </p:cNvPr>
          <p:cNvSpPr/>
          <p:nvPr/>
        </p:nvSpPr>
        <p:spPr>
          <a:xfrm>
            <a:off x="635098" y="3179298"/>
            <a:ext cx="10921806" cy="974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a:extLst>
              <a:ext uri="{FF2B5EF4-FFF2-40B4-BE49-F238E27FC236}">
                <a16:creationId xmlns:a16="http://schemas.microsoft.com/office/drawing/2014/main" id="{9653BE57-1919-45B8-B130-81FD3113FEB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8699" y="808829"/>
            <a:ext cx="5591975" cy="5591975"/>
          </a:xfrm>
          <a:prstGeom prst="rect">
            <a:avLst/>
          </a:prstGeom>
        </p:spPr>
      </p:pic>
    </p:spTree>
    <p:extLst>
      <p:ext uri="{BB962C8B-B14F-4D97-AF65-F5344CB8AC3E}">
        <p14:creationId xmlns:p14="http://schemas.microsoft.com/office/powerpoint/2010/main" val="129284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GENERALIDADES DE LA RIA GENÉRICA DE ENF RARAS</a:t>
            </a:r>
            <a:endParaRPr lang="es-EC" b="1" dirty="0"/>
          </a:p>
        </p:txBody>
      </p:sp>
      <p:graphicFrame>
        <p:nvGraphicFramePr>
          <p:cNvPr id="5" name="Marcador de contenido 5">
            <a:extLst>
              <a:ext uri="{FF2B5EF4-FFF2-40B4-BE49-F238E27FC236}">
                <a16:creationId xmlns:a16="http://schemas.microsoft.com/office/drawing/2014/main" id="{F1F7E2D0-F3BB-46DB-A276-9FD373144058}"/>
              </a:ext>
            </a:extLst>
          </p:cNvPr>
          <p:cNvGraphicFramePr>
            <a:graphicFrameLocks/>
          </p:cNvGraphicFramePr>
          <p:nvPr>
            <p:extLst>
              <p:ext uri="{D42A27DB-BD31-4B8C-83A1-F6EECF244321}">
                <p14:modId xmlns:p14="http://schemas.microsoft.com/office/powerpoint/2010/main" val="1308721335"/>
              </p:ext>
            </p:extLst>
          </p:nvPr>
        </p:nvGraphicFramePr>
        <p:xfrm>
          <a:off x="835475" y="2451296"/>
          <a:ext cx="10670628" cy="3829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9091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GENERALIDADES DE LA RIA GENÉRICA</a:t>
            </a:r>
            <a:endParaRPr lang="es-EC" b="1" dirty="0"/>
          </a:p>
        </p:txBody>
      </p:sp>
      <p:graphicFrame>
        <p:nvGraphicFramePr>
          <p:cNvPr id="6" name="Marcador de contenido 7">
            <a:extLst>
              <a:ext uri="{FF2B5EF4-FFF2-40B4-BE49-F238E27FC236}">
                <a16:creationId xmlns:a16="http://schemas.microsoft.com/office/drawing/2014/main" id="{2E3AD22A-D440-4E1A-9A6B-91CD9A0A48F2}"/>
              </a:ext>
            </a:extLst>
          </p:cNvPr>
          <p:cNvGraphicFramePr>
            <a:graphicFrameLocks/>
          </p:cNvGraphicFramePr>
          <p:nvPr>
            <p:extLst>
              <p:ext uri="{D42A27DB-BD31-4B8C-83A1-F6EECF244321}">
                <p14:modId xmlns:p14="http://schemas.microsoft.com/office/powerpoint/2010/main" val="2208911477"/>
              </p:ext>
            </p:extLst>
          </p:nvPr>
        </p:nvGraphicFramePr>
        <p:xfrm>
          <a:off x="1018147" y="2087778"/>
          <a:ext cx="10132453" cy="4554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2083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CRITERIOS DE INCLUSIÓN A LA COHORTE</a:t>
            </a:r>
            <a:endParaRPr lang="es-EC" b="1" dirty="0"/>
          </a:p>
        </p:txBody>
      </p:sp>
      <p:graphicFrame>
        <p:nvGraphicFramePr>
          <p:cNvPr id="6" name="Diagrama 5">
            <a:extLst>
              <a:ext uri="{FF2B5EF4-FFF2-40B4-BE49-F238E27FC236}">
                <a16:creationId xmlns:a16="http://schemas.microsoft.com/office/drawing/2014/main" id="{83195D53-F9EF-4DE9-AEEF-52376D6663D4}"/>
              </a:ext>
            </a:extLst>
          </p:cNvPr>
          <p:cNvGraphicFramePr/>
          <p:nvPr>
            <p:extLst>
              <p:ext uri="{D42A27DB-BD31-4B8C-83A1-F6EECF244321}">
                <p14:modId xmlns:p14="http://schemas.microsoft.com/office/powerpoint/2010/main" val="1832999044"/>
              </p:ext>
            </p:extLst>
          </p:nvPr>
        </p:nvGraphicFramePr>
        <p:xfrm>
          <a:off x="710762" y="1701799"/>
          <a:ext cx="10770476" cy="5341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14122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CATEGORIZACIÓN DE RIESGO</a:t>
            </a:r>
            <a:endParaRPr lang="es-EC" b="1" dirty="0"/>
          </a:p>
        </p:txBody>
      </p:sp>
      <p:sp>
        <p:nvSpPr>
          <p:cNvPr id="5" name="Rectángulo 4">
            <a:extLst>
              <a:ext uri="{FF2B5EF4-FFF2-40B4-BE49-F238E27FC236}">
                <a16:creationId xmlns:a16="http://schemas.microsoft.com/office/drawing/2014/main" id="{BD228D39-1297-41E2-B744-4DD7D1426615}"/>
              </a:ext>
            </a:extLst>
          </p:cNvPr>
          <p:cNvSpPr/>
          <p:nvPr/>
        </p:nvSpPr>
        <p:spPr>
          <a:xfrm>
            <a:off x="2476646" y="2198532"/>
            <a:ext cx="2108102" cy="974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a:extLst>
              <a:ext uri="{FF2B5EF4-FFF2-40B4-BE49-F238E27FC236}">
                <a16:creationId xmlns:a16="http://schemas.microsoft.com/office/drawing/2014/main" id="{C468F799-DA91-4E27-8280-4B3D289A2FB5}"/>
              </a:ext>
            </a:extLst>
          </p:cNvPr>
          <p:cNvSpPr/>
          <p:nvPr/>
        </p:nvSpPr>
        <p:spPr>
          <a:xfrm>
            <a:off x="7802292" y="2198532"/>
            <a:ext cx="2108102" cy="974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CuadroTexto 1">
            <a:extLst>
              <a:ext uri="{FF2B5EF4-FFF2-40B4-BE49-F238E27FC236}">
                <a16:creationId xmlns:a16="http://schemas.microsoft.com/office/drawing/2014/main" id="{EA5E3EA5-F03F-4464-9719-378667974AD1}"/>
              </a:ext>
            </a:extLst>
          </p:cNvPr>
          <p:cNvSpPr txBox="1"/>
          <p:nvPr/>
        </p:nvSpPr>
        <p:spPr>
          <a:xfrm>
            <a:off x="2743297" y="2331683"/>
            <a:ext cx="1574800" cy="707886"/>
          </a:xfrm>
          <a:prstGeom prst="rect">
            <a:avLst/>
          </a:prstGeom>
          <a:noFill/>
        </p:spPr>
        <p:txBody>
          <a:bodyPr wrap="square" rtlCol="0">
            <a:spAutoFit/>
          </a:bodyPr>
          <a:lstStyle/>
          <a:p>
            <a:pPr algn="ctr"/>
            <a:r>
              <a:rPr lang="es-ES" sz="4000" dirty="0"/>
              <a:t>HPN</a:t>
            </a:r>
            <a:endParaRPr lang="es-EC" sz="4000" dirty="0"/>
          </a:p>
        </p:txBody>
      </p:sp>
      <p:sp>
        <p:nvSpPr>
          <p:cNvPr id="8" name="CuadroTexto 7">
            <a:extLst>
              <a:ext uri="{FF2B5EF4-FFF2-40B4-BE49-F238E27FC236}">
                <a16:creationId xmlns:a16="http://schemas.microsoft.com/office/drawing/2014/main" id="{34A839A3-0E75-473B-9EE9-0DC0BFCF2862}"/>
              </a:ext>
            </a:extLst>
          </p:cNvPr>
          <p:cNvSpPr txBox="1"/>
          <p:nvPr/>
        </p:nvSpPr>
        <p:spPr>
          <a:xfrm>
            <a:off x="8068943" y="2331683"/>
            <a:ext cx="1574800" cy="707886"/>
          </a:xfrm>
          <a:prstGeom prst="rect">
            <a:avLst/>
          </a:prstGeom>
          <a:noFill/>
        </p:spPr>
        <p:txBody>
          <a:bodyPr wrap="square" rtlCol="0">
            <a:spAutoFit/>
          </a:bodyPr>
          <a:lstStyle/>
          <a:p>
            <a:pPr algn="ctr"/>
            <a:r>
              <a:rPr lang="es-ES" sz="4000" dirty="0"/>
              <a:t>SHUA</a:t>
            </a:r>
            <a:endParaRPr lang="es-EC" sz="4000" dirty="0"/>
          </a:p>
        </p:txBody>
      </p:sp>
      <p:sp>
        <p:nvSpPr>
          <p:cNvPr id="9" name="Rectángulo: esquinas redondeadas 8">
            <a:extLst>
              <a:ext uri="{FF2B5EF4-FFF2-40B4-BE49-F238E27FC236}">
                <a16:creationId xmlns:a16="http://schemas.microsoft.com/office/drawing/2014/main" id="{FF91FBC2-78CE-4C66-B2CB-2B4D5BCB820B}"/>
              </a:ext>
            </a:extLst>
          </p:cNvPr>
          <p:cNvSpPr/>
          <p:nvPr/>
        </p:nvSpPr>
        <p:spPr>
          <a:xfrm>
            <a:off x="1278080" y="3429000"/>
            <a:ext cx="4505235" cy="2687075"/>
          </a:xfrm>
          <a:prstGeom prst="roundRect">
            <a:avLst>
              <a:gd name="adj" fmla="val 9144"/>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Rectángulo: esquinas redondeadas 11">
            <a:extLst>
              <a:ext uri="{FF2B5EF4-FFF2-40B4-BE49-F238E27FC236}">
                <a16:creationId xmlns:a16="http://schemas.microsoft.com/office/drawing/2014/main" id="{041ED5E8-AB68-4F46-8949-9BA9BC56E267}"/>
              </a:ext>
            </a:extLst>
          </p:cNvPr>
          <p:cNvSpPr/>
          <p:nvPr/>
        </p:nvSpPr>
        <p:spPr>
          <a:xfrm>
            <a:off x="6591025" y="3429000"/>
            <a:ext cx="4505235" cy="2687075"/>
          </a:xfrm>
          <a:prstGeom prst="roundRect">
            <a:avLst>
              <a:gd name="adj" fmla="val 9144"/>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a:extLst>
              <a:ext uri="{FF2B5EF4-FFF2-40B4-BE49-F238E27FC236}">
                <a16:creationId xmlns:a16="http://schemas.microsoft.com/office/drawing/2014/main" id="{D7C78D90-740E-4568-AF70-4E2E811B4BC7}"/>
              </a:ext>
            </a:extLst>
          </p:cNvPr>
          <p:cNvSpPr txBox="1"/>
          <p:nvPr/>
        </p:nvSpPr>
        <p:spPr>
          <a:xfrm>
            <a:off x="1905097" y="4172372"/>
            <a:ext cx="3251200" cy="1200329"/>
          </a:xfrm>
          <a:prstGeom prst="rect">
            <a:avLst/>
          </a:prstGeom>
          <a:noFill/>
        </p:spPr>
        <p:txBody>
          <a:bodyPr wrap="square" rtlCol="0">
            <a:spAutoFit/>
          </a:bodyPr>
          <a:lstStyle/>
          <a:p>
            <a:pPr marL="342900" indent="-342900">
              <a:buFont typeface="Arial" panose="020B0604020202020204" pitchFamily="34" charset="0"/>
              <a:buChar char="•"/>
            </a:pPr>
            <a:r>
              <a:rPr lang="es-ES" sz="2400" dirty="0"/>
              <a:t>HPN Subclínica</a:t>
            </a:r>
          </a:p>
          <a:p>
            <a:pPr marL="342900" indent="-342900">
              <a:buFont typeface="Arial" panose="020B0604020202020204" pitchFamily="34" charset="0"/>
              <a:buChar char="•"/>
            </a:pPr>
            <a:r>
              <a:rPr lang="es-ES" sz="2400" dirty="0"/>
              <a:t>HPN Clásica</a:t>
            </a:r>
          </a:p>
          <a:p>
            <a:pPr marL="342900" indent="-342900">
              <a:buFont typeface="Arial" panose="020B0604020202020204" pitchFamily="34" charset="0"/>
              <a:buChar char="•"/>
            </a:pPr>
            <a:r>
              <a:rPr lang="es-ES" sz="2400" dirty="0"/>
              <a:t>HPN &amp; SFN</a:t>
            </a:r>
            <a:endParaRPr lang="es-EC" sz="2400" dirty="0"/>
          </a:p>
        </p:txBody>
      </p:sp>
      <p:sp>
        <p:nvSpPr>
          <p:cNvPr id="13" name="CuadroTexto 12">
            <a:extLst>
              <a:ext uri="{FF2B5EF4-FFF2-40B4-BE49-F238E27FC236}">
                <a16:creationId xmlns:a16="http://schemas.microsoft.com/office/drawing/2014/main" id="{BDAF7F77-EC20-41AE-8BB4-556AC81C2B8F}"/>
              </a:ext>
            </a:extLst>
          </p:cNvPr>
          <p:cNvSpPr txBox="1"/>
          <p:nvPr/>
        </p:nvSpPr>
        <p:spPr>
          <a:xfrm>
            <a:off x="7218042" y="4172372"/>
            <a:ext cx="3251200" cy="1200329"/>
          </a:xfrm>
          <a:prstGeom prst="rect">
            <a:avLst/>
          </a:prstGeom>
          <a:noFill/>
        </p:spPr>
        <p:txBody>
          <a:bodyPr wrap="square" rtlCol="0">
            <a:spAutoFit/>
          </a:bodyPr>
          <a:lstStyle/>
          <a:p>
            <a:pPr marL="342900" indent="-342900">
              <a:buFont typeface="Arial" panose="020B0604020202020204" pitchFamily="34" charset="0"/>
              <a:buChar char="•"/>
            </a:pPr>
            <a:r>
              <a:rPr lang="es-ES" sz="2400" dirty="0"/>
              <a:t>Severa</a:t>
            </a:r>
          </a:p>
          <a:p>
            <a:pPr marL="342900" indent="-342900">
              <a:buFont typeface="Arial" panose="020B0604020202020204" pitchFamily="34" charset="0"/>
              <a:buChar char="•"/>
            </a:pPr>
            <a:r>
              <a:rPr lang="es-ES" sz="2400" dirty="0"/>
              <a:t>Diagnóstico de exclusión</a:t>
            </a:r>
            <a:endParaRPr lang="es-EC" sz="2400" dirty="0"/>
          </a:p>
        </p:txBody>
      </p:sp>
    </p:spTree>
    <p:extLst>
      <p:ext uri="{BB962C8B-B14F-4D97-AF65-F5344CB8AC3E}">
        <p14:creationId xmlns:p14="http://schemas.microsoft.com/office/powerpoint/2010/main" val="1804546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600" b="1" dirty="0"/>
              <a:t>GENERALIDADES DE LA RIA GENÉRICA</a:t>
            </a:r>
            <a:endParaRPr lang="es-EC" sz="3600" b="1" dirty="0"/>
          </a:p>
        </p:txBody>
      </p:sp>
      <p:graphicFrame>
        <p:nvGraphicFramePr>
          <p:cNvPr id="5" name="Marcador de contenido 7">
            <a:extLst>
              <a:ext uri="{FF2B5EF4-FFF2-40B4-BE49-F238E27FC236}">
                <a16:creationId xmlns:a16="http://schemas.microsoft.com/office/drawing/2014/main" id="{D9208551-B481-4A35-A382-0E69A4E18B8F}"/>
              </a:ext>
            </a:extLst>
          </p:cNvPr>
          <p:cNvGraphicFramePr>
            <a:graphicFrameLocks/>
          </p:cNvGraphicFramePr>
          <p:nvPr>
            <p:extLst>
              <p:ext uri="{D42A27DB-BD31-4B8C-83A1-F6EECF244321}">
                <p14:modId xmlns:p14="http://schemas.microsoft.com/office/powerpoint/2010/main" val="3354946832"/>
              </p:ext>
            </p:extLst>
          </p:nvPr>
        </p:nvGraphicFramePr>
        <p:xfrm>
          <a:off x="702364" y="1842052"/>
          <a:ext cx="10841935" cy="4901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1684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GENERALIDADES DE LA RIA GENÉRICA</a:t>
            </a:r>
            <a:endParaRPr lang="es-EC" b="1" dirty="0"/>
          </a:p>
        </p:txBody>
      </p:sp>
      <p:graphicFrame>
        <p:nvGraphicFramePr>
          <p:cNvPr id="6" name="Marcador de contenido 7">
            <a:extLst>
              <a:ext uri="{FF2B5EF4-FFF2-40B4-BE49-F238E27FC236}">
                <a16:creationId xmlns:a16="http://schemas.microsoft.com/office/drawing/2014/main" id="{28F0AD75-DA3F-4D27-A7E4-06E99915D7EE}"/>
              </a:ext>
            </a:extLst>
          </p:cNvPr>
          <p:cNvGraphicFramePr>
            <a:graphicFrameLocks/>
          </p:cNvGraphicFramePr>
          <p:nvPr>
            <p:extLst>
              <p:ext uri="{D42A27DB-BD31-4B8C-83A1-F6EECF244321}">
                <p14:modId xmlns:p14="http://schemas.microsoft.com/office/powerpoint/2010/main" val="548920629"/>
              </p:ext>
            </p:extLst>
          </p:nvPr>
        </p:nvGraphicFramePr>
        <p:xfrm>
          <a:off x="647700" y="2184400"/>
          <a:ext cx="10896600" cy="409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3000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F5E94E47-7403-4751-A234-0BDEE1EE94BF}"/>
              </a:ext>
            </a:extLst>
          </p:cNvPr>
          <p:cNvCxnSpPr>
            <a:cxnSpLocks/>
          </p:cNvCxnSpPr>
          <p:nvPr/>
        </p:nvCxnSpPr>
        <p:spPr>
          <a:xfrm>
            <a:off x="4304715" y="4821341"/>
            <a:ext cx="7252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D81CA004-9A3D-4FCB-B1FB-A6424E782833}"/>
              </a:ext>
            </a:extLst>
          </p:cNvPr>
          <p:cNvCxnSpPr/>
          <p:nvPr/>
        </p:nvCxnSpPr>
        <p:spPr>
          <a:xfrm>
            <a:off x="635098" y="2548498"/>
            <a:ext cx="694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4" name="Título 3">
            <a:extLst>
              <a:ext uri="{FF2B5EF4-FFF2-40B4-BE49-F238E27FC236}">
                <a16:creationId xmlns:a16="http://schemas.microsoft.com/office/drawing/2014/main" id="{04488F54-767E-4E07-ADB4-82DC67C32FBB}"/>
              </a:ext>
            </a:extLst>
          </p:cNvPr>
          <p:cNvSpPr>
            <a:spLocks noGrp="1"/>
          </p:cNvSpPr>
          <p:nvPr>
            <p:ph type="title"/>
          </p:nvPr>
        </p:nvSpPr>
        <p:spPr>
          <a:xfrm>
            <a:off x="6919253" y="2665324"/>
            <a:ext cx="4623582" cy="974188"/>
          </a:xfrm>
        </p:spPr>
        <p:txBody>
          <a:bodyPr/>
          <a:lstStyle/>
          <a:p>
            <a:pPr algn="ctr"/>
            <a:r>
              <a:rPr lang="es-ES" b="1" dirty="0"/>
              <a:t>DESCRIPCIÓN GENERAL DE LA RIA SHUA - HPN</a:t>
            </a:r>
            <a:endParaRPr lang="es-EC" b="1" dirty="0"/>
          </a:p>
        </p:txBody>
      </p:sp>
      <p:sp>
        <p:nvSpPr>
          <p:cNvPr id="5" name="Rectángulo 4">
            <a:extLst>
              <a:ext uri="{FF2B5EF4-FFF2-40B4-BE49-F238E27FC236}">
                <a16:creationId xmlns:a16="http://schemas.microsoft.com/office/drawing/2014/main" id="{2D211A8D-E484-4B1B-A807-0DC1C48A0DF9}"/>
              </a:ext>
            </a:extLst>
          </p:cNvPr>
          <p:cNvSpPr/>
          <p:nvPr/>
        </p:nvSpPr>
        <p:spPr>
          <a:xfrm>
            <a:off x="635098" y="2694615"/>
            <a:ext cx="10921806" cy="1970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a:extLst>
              <a:ext uri="{FF2B5EF4-FFF2-40B4-BE49-F238E27FC236}">
                <a16:creationId xmlns:a16="http://schemas.microsoft.com/office/drawing/2014/main" id="{D78F2EA0-ACDD-4D9A-BF02-FB761D6C946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5350" y="808830"/>
            <a:ext cx="5591975" cy="5591975"/>
          </a:xfrm>
          <a:prstGeom prst="rect">
            <a:avLst/>
          </a:prstGeom>
        </p:spPr>
      </p:pic>
    </p:spTree>
    <p:extLst>
      <p:ext uri="{BB962C8B-B14F-4D97-AF65-F5344CB8AC3E}">
        <p14:creationId xmlns:p14="http://schemas.microsoft.com/office/powerpoint/2010/main" val="3098426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DESCRIPCIÓN POR ACTOR</a:t>
            </a:r>
            <a:endParaRPr lang="es-EC" b="1" dirty="0"/>
          </a:p>
        </p:txBody>
      </p:sp>
      <p:sp>
        <p:nvSpPr>
          <p:cNvPr id="5" name="Rectángulo 4">
            <a:extLst>
              <a:ext uri="{FF2B5EF4-FFF2-40B4-BE49-F238E27FC236}">
                <a16:creationId xmlns:a16="http://schemas.microsoft.com/office/drawing/2014/main" id="{BD228D39-1297-41E2-B744-4DD7D1426615}"/>
              </a:ext>
            </a:extLst>
          </p:cNvPr>
          <p:cNvSpPr/>
          <p:nvPr/>
        </p:nvSpPr>
        <p:spPr>
          <a:xfrm>
            <a:off x="2375046" y="1741513"/>
            <a:ext cx="2108102" cy="7017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a:extLst>
              <a:ext uri="{FF2B5EF4-FFF2-40B4-BE49-F238E27FC236}">
                <a16:creationId xmlns:a16="http://schemas.microsoft.com/office/drawing/2014/main" id="{C468F799-DA91-4E27-8280-4B3D289A2FB5}"/>
              </a:ext>
            </a:extLst>
          </p:cNvPr>
          <p:cNvSpPr/>
          <p:nvPr/>
        </p:nvSpPr>
        <p:spPr>
          <a:xfrm>
            <a:off x="6875192" y="1745845"/>
            <a:ext cx="3594050" cy="7017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CuadroTexto 1">
            <a:extLst>
              <a:ext uri="{FF2B5EF4-FFF2-40B4-BE49-F238E27FC236}">
                <a16:creationId xmlns:a16="http://schemas.microsoft.com/office/drawing/2014/main" id="{EA5E3EA5-F03F-4464-9719-378667974AD1}"/>
              </a:ext>
            </a:extLst>
          </p:cNvPr>
          <p:cNvSpPr txBox="1"/>
          <p:nvPr/>
        </p:nvSpPr>
        <p:spPr>
          <a:xfrm>
            <a:off x="2641697" y="1896907"/>
            <a:ext cx="1574800" cy="400110"/>
          </a:xfrm>
          <a:prstGeom prst="rect">
            <a:avLst/>
          </a:prstGeom>
          <a:noFill/>
        </p:spPr>
        <p:txBody>
          <a:bodyPr wrap="square" rtlCol="0">
            <a:spAutoFit/>
          </a:bodyPr>
          <a:lstStyle/>
          <a:p>
            <a:pPr algn="ctr"/>
            <a:r>
              <a:rPr lang="es-ES" sz="2000" b="1" dirty="0"/>
              <a:t>EAPB</a:t>
            </a:r>
            <a:endParaRPr lang="es-EC" sz="2000" b="1" dirty="0"/>
          </a:p>
        </p:txBody>
      </p:sp>
      <p:sp>
        <p:nvSpPr>
          <p:cNvPr id="8" name="CuadroTexto 7">
            <a:extLst>
              <a:ext uri="{FF2B5EF4-FFF2-40B4-BE49-F238E27FC236}">
                <a16:creationId xmlns:a16="http://schemas.microsoft.com/office/drawing/2014/main" id="{34A839A3-0E75-473B-9EE9-0DC0BFCF2862}"/>
              </a:ext>
            </a:extLst>
          </p:cNvPr>
          <p:cNvSpPr txBox="1"/>
          <p:nvPr/>
        </p:nvSpPr>
        <p:spPr>
          <a:xfrm>
            <a:off x="7158559" y="1892333"/>
            <a:ext cx="3027316" cy="400110"/>
          </a:xfrm>
          <a:prstGeom prst="rect">
            <a:avLst/>
          </a:prstGeom>
          <a:noFill/>
        </p:spPr>
        <p:txBody>
          <a:bodyPr wrap="square" rtlCol="0">
            <a:spAutoFit/>
          </a:bodyPr>
          <a:lstStyle/>
          <a:p>
            <a:pPr algn="ctr"/>
            <a:r>
              <a:rPr lang="es-ES" sz="2000" b="1" dirty="0"/>
              <a:t>ATENCIÓN PRIMARIA</a:t>
            </a:r>
            <a:endParaRPr lang="es-EC" sz="2000" b="1" dirty="0"/>
          </a:p>
        </p:txBody>
      </p:sp>
      <p:sp>
        <p:nvSpPr>
          <p:cNvPr id="9" name="Rectángulo: esquinas redondeadas 8">
            <a:extLst>
              <a:ext uri="{FF2B5EF4-FFF2-40B4-BE49-F238E27FC236}">
                <a16:creationId xmlns:a16="http://schemas.microsoft.com/office/drawing/2014/main" id="{FF91FBC2-78CE-4C66-B2CB-2B4D5BCB820B}"/>
              </a:ext>
            </a:extLst>
          </p:cNvPr>
          <p:cNvSpPr/>
          <p:nvPr/>
        </p:nvSpPr>
        <p:spPr>
          <a:xfrm>
            <a:off x="1278080" y="2525202"/>
            <a:ext cx="4505235" cy="4078798"/>
          </a:xfrm>
          <a:prstGeom prst="roundRect">
            <a:avLst>
              <a:gd name="adj" fmla="val 9144"/>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Rectángulo: esquinas redondeadas 11">
            <a:extLst>
              <a:ext uri="{FF2B5EF4-FFF2-40B4-BE49-F238E27FC236}">
                <a16:creationId xmlns:a16="http://schemas.microsoft.com/office/drawing/2014/main" id="{041ED5E8-AB68-4F46-8949-9BA9BC56E267}"/>
              </a:ext>
            </a:extLst>
          </p:cNvPr>
          <p:cNvSpPr/>
          <p:nvPr/>
        </p:nvSpPr>
        <p:spPr>
          <a:xfrm>
            <a:off x="6400525" y="2525202"/>
            <a:ext cx="4505235" cy="4078798"/>
          </a:xfrm>
          <a:prstGeom prst="roundRect">
            <a:avLst>
              <a:gd name="adj" fmla="val 9144"/>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a:extLst>
              <a:ext uri="{FF2B5EF4-FFF2-40B4-BE49-F238E27FC236}">
                <a16:creationId xmlns:a16="http://schemas.microsoft.com/office/drawing/2014/main" id="{D7C78D90-740E-4568-AF70-4E2E811B4BC7}"/>
              </a:ext>
            </a:extLst>
          </p:cNvPr>
          <p:cNvSpPr txBox="1"/>
          <p:nvPr/>
        </p:nvSpPr>
        <p:spPr>
          <a:xfrm>
            <a:off x="1549400" y="2882530"/>
            <a:ext cx="3949976" cy="3416320"/>
          </a:xfrm>
          <a:prstGeom prst="rect">
            <a:avLst/>
          </a:prstGeom>
          <a:noFill/>
        </p:spPr>
        <p:txBody>
          <a:bodyPr wrap="square" rtlCol="0">
            <a:spAutoFit/>
          </a:bodyPr>
          <a:lstStyle/>
          <a:p>
            <a:pPr marL="285750" indent="-285750">
              <a:buFont typeface="Arial" panose="020B0604020202020204" pitchFamily="34" charset="0"/>
              <a:buChar char="•"/>
            </a:pPr>
            <a:r>
              <a:rPr lang="es-CO" dirty="0"/>
              <a:t>Gestión de Información </a:t>
            </a:r>
          </a:p>
          <a:p>
            <a:pPr marL="285750" indent="-285750">
              <a:buFont typeface="Arial" panose="020B0604020202020204" pitchFamily="34" charset="0"/>
              <a:buChar char="•"/>
            </a:pPr>
            <a:r>
              <a:rPr lang="es-CO" dirty="0"/>
              <a:t>Reporte de Casos</a:t>
            </a:r>
          </a:p>
          <a:p>
            <a:pPr marL="285750" indent="-285750">
              <a:buFont typeface="Arial" panose="020B0604020202020204" pitchFamily="34" charset="0"/>
              <a:buChar char="•"/>
            </a:pPr>
            <a:r>
              <a:rPr lang="es-CO" dirty="0"/>
              <a:t>Pautas para Gestionar la Red</a:t>
            </a:r>
          </a:p>
          <a:p>
            <a:pPr marL="285750" indent="-285750">
              <a:buFont typeface="Arial" panose="020B0604020202020204" pitchFamily="34" charset="0"/>
              <a:buChar char="•"/>
            </a:pPr>
            <a:r>
              <a:rPr lang="es-CO" dirty="0"/>
              <a:t>Recomendaciones para el Proceso de Autorizaciones</a:t>
            </a:r>
          </a:p>
          <a:p>
            <a:pPr marL="285750" indent="-285750">
              <a:buFont typeface="Arial" panose="020B0604020202020204" pitchFamily="34" charset="0"/>
              <a:buChar char="•"/>
            </a:pPr>
            <a:r>
              <a:rPr lang="es-CO" dirty="0"/>
              <a:t>Recomendaciones para Referencia y Contrarreferencia</a:t>
            </a:r>
          </a:p>
          <a:p>
            <a:pPr marL="285750" indent="-285750">
              <a:buFont typeface="Arial" panose="020B0604020202020204" pitchFamily="34" charset="0"/>
              <a:buChar char="•"/>
            </a:pPr>
            <a:r>
              <a:rPr lang="es-CO" dirty="0"/>
              <a:t>Articulación con el proceso de información al usuario</a:t>
            </a:r>
          </a:p>
          <a:p>
            <a:pPr marL="285750" indent="-285750">
              <a:buFont typeface="Arial" panose="020B0604020202020204" pitchFamily="34" charset="0"/>
              <a:buChar char="•"/>
            </a:pPr>
            <a:r>
              <a:rPr lang="es-CO" dirty="0"/>
              <a:t>Evaluación y Seguimiento</a:t>
            </a:r>
          </a:p>
          <a:p>
            <a:pPr marL="285750" indent="-285750">
              <a:buFont typeface="Arial" panose="020B0604020202020204" pitchFamily="34" charset="0"/>
              <a:buChar char="•"/>
            </a:pPr>
            <a:r>
              <a:rPr lang="es-CO" dirty="0"/>
              <a:t>Articulación de Prestadores o red de prestadores </a:t>
            </a:r>
          </a:p>
        </p:txBody>
      </p:sp>
      <p:sp>
        <p:nvSpPr>
          <p:cNvPr id="14" name="CuadroTexto 13">
            <a:extLst>
              <a:ext uri="{FF2B5EF4-FFF2-40B4-BE49-F238E27FC236}">
                <a16:creationId xmlns:a16="http://schemas.microsoft.com/office/drawing/2014/main" id="{D263CF63-608D-4DB8-8D14-5B55D5E97FDE}"/>
              </a:ext>
            </a:extLst>
          </p:cNvPr>
          <p:cNvSpPr txBox="1"/>
          <p:nvPr/>
        </p:nvSpPr>
        <p:spPr>
          <a:xfrm>
            <a:off x="6633892" y="2882530"/>
            <a:ext cx="4064589" cy="2308324"/>
          </a:xfrm>
          <a:prstGeom prst="rect">
            <a:avLst/>
          </a:prstGeom>
          <a:noFill/>
        </p:spPr>
        <p:txBody>
          <a:bodyPr wrap="square" rtlCol="0">
            <a:spAutoFit/>
          </a:bodyPr>
          <a:lstStyle/>
          <a:p>
            <a:pPr marL="285750" indent="-285750">
              <a:buFont typeface="Arial" panose="020B0604020202020204" pitchFamily="34" charset="0"/>
              <a:buChar char="•"/>
            </a:pPr>
            <a:r>
              <a:rPr lang="es-CO" dirty="0"/>
              <a:t>Prevención</a:t>
            </a:r>
          </a:p>
          <a:p>
            <a:pPr marL="285750" indent="-285750">
              <a:buFont typeface="Arial" panose="020B0604020202020204" pitchFamily="34" charset="0"/>
              <a:buChar char="•"/>
            </a:pPr>
            <a:r>
              <a:rPr lang="es-CO" dirty="0"/>
              <a:t>Registro Documental</a:t>
            </a:r>
          </a:p>
          <a:p>
            <a:pPr marL="285750" indent="-285750">
              <a:buFont typeface="Arial" panose="020B0604020202020204" pitchFamily="34" charset="0"/>
              <a:buChar char="•"/>
            </a:pPr>
            <a:r>
              <a:rPr lang="es-CO" dirty="0"/>
              <a:t>Referencia y Contrarreferencia</a:t>
            </a:r>
          </a:p>
          <a:p>
            <a:pPr marL="285750" indent="-285750">
              <a:buFont typeface="Arial" panose="020B0604020202020204" pitchFamily="34" charset="0"/>
              <a:buChar char="•"/>
            </a:pPr>
            <a:r>
              <a:rPr lang="es-CO" dirty="0"/>
              <a:t>Proceso de Evaluación y Seguimiento</a:t>
            </a:r>
          </a:p>
          <a:p>
            <a:pPr marL="285750" indent="-285750">
              <a:buFont typeface="Arial" panose="020B0604020202020204" pitchFamily="34" charset="0"/>
              <a:buChar char="•"/>
            </a:pPr>
            <a:r>
              <a:rPr lang="es-CO" dirty="0"/>
              <a:t>Integración Clínica</a:t>
            </a:r>
          </a:p>
          <a:p>
            <a:pPr marL="285750" indent="-285750">
              <a:buFont typeface="Arial" panose="020B0604020202020204" pitchFamily="34" charset="0"/>
              <a:buChar char="•"/>
            </a:pPr>
            <a:r>
              <a:rPr lang="es-CO" dirty="0"/>
              <a:t>Participación en Comités de Seguimiento y Gestión</a:t>
            </a:r>
          </a:p>
        </p:txBody>
      </p:sp>
    </p:spTree>
    <p:extLst>
      <p:ext uri="{BB962C8B-B14F-4D97-AF65-F5344CB8AC3E}">
        <p14:creationId xmlns:p14="http://schemas.microsoft.com/office/powerpoint/2010/main" val="145057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F5E94E47-7403-4751-A234-0BDEE1EE94BF}"/>
              </a:ext>
            </a:extLst>
          </p:cNvPr>
          <p:cNvCxnSpPr>
            <a:cxnSpLocks/>
          </p:cNvCxnSpPr>
          <p:nvPr/>
        </p:nvCxnSpPr>
        <p:spPr>
          <a:xfrm>
            <a:off x="4304715" y="4529797"/>
            <a:ext cx="7252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D81CA004-9A3D-4FCB-B1FB-A6424E782833}"/>
              </a:ext>
            </a:extLst>
          </p:cNvPr>
          <p:cNvCxnSpPr/>
          <p:nvPr/>
        </p:nvCxnSpPr>
        <p:spPr>
          <a:xfrm>
            <a:off x="635098" y="2813538"/>
            <a:ext cx="694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4" name="Título 3">
            <a:extLst>
              <a:ext uri="{FF2B5EF4-FFF2-40B4-BE49-F238E27FC236}">
                <a16:creationId xmlns:a16="http://schemas.microsoft.com/office/drawing/2014/main" id="{04488F54-767E-4E07-ADB4-82DC67C32FBB}"/>
              </a:ext>
            </a:extLst>
          </p:cNvPr>
          <p:cNvSpPr>
            <a:spLocks noGrp="1"/>
          </p:cNvSpPr>
          <p:nvPr>
            <p:ph type="title"/>
          </p:nvPr>
        </p:nvSpPr>
        <p:spPr>
          <a:xfrm>
            <a:off x="6919253" y="3301433"/>
            <a:ext cx="4623582" cy="974188"/>
          </a:xfrm>
        </p:spPr>
        <p:txBody>
          <a:bodyPr/>
          <a:lstStyle/>
          <a:p>
            <a:pPr algn="ctr"/>
            <a:r>
              <a:rPr lang="es-ES" b="1" dirty="0"/>
              <a:t>ANTECEDENTES </a:t>
            </a:r>
            <a:endParaRPr lang="es-EC" b="1" dirty="0"/>
          </a:p>
        </p:txBody>
      </p:sp>
      <p:sp>
        <p:nvSpPr>
          <p:cNvPr id="5" name="Rectángulo 4">
            <a:extLst>
              <a:ext uri="{FF2B5EF4-FFF2-40B4-BE49-F238E27FC236}">
                <a16:creationId xmlns:a16="http://schemas.microsoft.com/office/drawing/2014/main" id="{2D211A8D-E484-4B1B-A807-0DC1C48A0DF9}"/>
              </a:ext>
            </a:extLst>
          </p:cNvPr>
          <p:cNvSpPr/>
          <p:nvPr/>
        </p:nvSpPr>
        <p:spPr>
          <a:xfrm>
            <a:off x="635098" y="3179298"/>
            <a:ext cx="10921806" cy="974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a:extLst>
              <a:ext uri="{FF2B5EF4-FFF2-40B4-BE49-F238E27FC236}">
                <a16:creationId xmlns:a16="http://schemas.microsoft.com/office/drawing/2014/main" id="{5B6231B5-7DB4-4C64-8C51-9125840AAE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317" y="808831"/>
            <a:ext cx="5591974" cy="5591974"/>
          </a:xfrm>
          <a:prstGeom prst="rect">
            <a:avLst/>
          </a:prstGeom>
        </p:spPr>
      </p:pic>
    </p:spTree>
    <p:extLst>
      <p:ext uri="{BB962C8B-B14F-4D97-AF65-F5344CB8AC3E}">
        <p14:creationId xmlns:p14="http://schemas.microsoft.com/office/powerpoint/2010/main" val="8921039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DESCRIPCIÓN POR ACTOR</a:t>
            </a:r>
            <a:endParaRPr lang="es-EC" b="1" dirty="0"/>
          </a:p>
        </p:txBody>
      </p:sp>
      <p:sp>
        <p:nvSpPr>
          <p:cNvPr id="7" name="Rectángulo 6">
            <a:extLst>
              <a:ext uri="{FF2B5EF4-FFF2-40B4-BE49-F238E27FC236}">
                <a16:creationId xmlns:a16="http://schemas.microsoft.com/office/drawing/2014/main" id="{C468F799-DA91-4E27-8280-4B3D289A2FB5}"/>
              </a:ext>
            </a:extLst>
          </p:cNvPr>
          <p:cNvSpPr/>
          <p:nvPr/>
        </p:nvSpPr>
        <p:spPr>
          <a:xfrm>
            <a:off x="6875192" y="1745845"/>
            <a:ext cx="3594050" cy="7017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CuadroTexto 7">
            <a:extLst>
              <a:ext uri="{FF2B5EF4-FFF2-40B4-BE49-F238E27FC236}">
                <a16:creationId xmlns:a16="http://schemas.microsoft.com/office/drawing/2014/main" id="{34A839A3-0E75-473B-9EE9-0DC0BFCF2862}"/>
              </a:ext>
            </a:extLst>
          </p:cNvPr>
          <p:cNvSpPr txBox="1"/>
          <p:nvPr/>
        </p:nvSpPr>
        <p:spPr>
          <a:xfrm>
            <a:off x="6946900" y="1892333"/>
            <a:ext cx="3458842" cy="400110"/>
          </a:xfrm>
          <a:prstGeom prst="rect">
            <a:avLst/>
          </a:prstGeom>
          <a:noFill/>
        </p:spPr>
        <p:txBody>
          <a:bodyPr wrap="square" rtlCol="0">
            <a:spAutoFit/>
          </a:bodyPr>
          <a:lstStyle/>
          <a:p>
            <a:pPr algn="ctr"/>
            <a:r>
              <a:rPr lang="es-ES" sz="2000" b="1" dirty="0"/>
              <a:t>ATENCIÓN SOPORTE Y RHB</a:t>
            </a:r>
            <a:endParaRPr lang="es-EC" sz="2000" b="1" dirty="0"/>
          </a:p>
        </p:txBody>
      </p:sp>
      <p:sp>
        <p:nvSpPr>
          <p:cNvPr id="9" name="Rectángulo: esquinas redondeadas 8">
            <a:extLst>
              <a:ext uri="{FF2B5EF4-FFF2-40B4-BE49-F238E27FC236}">
                <a16:creationId xmlns:a16="http://schemas.microsoft.com/office/drawing/2014/main" id="{FF91FBC2-78CE-4C66-B2CB-2B4D5BCB820B}"/>
              </a:ext>
            </a:extLst>
          </p:cNvPr>
          <p:cNvSpPr/>
          <p:nvPr/>
        </p:nvSpPr>
        <p:spPr>
          <a:xfrm>
            <a:off x="1278080" y="2525202"/>
            <a:ext cx="4505235" cy="3292502"/>
          </a:xfrm>
          <a:prstGeom prst="roundRect">
            <a:avLst>
              <a:gd name="adj" fmla="val 9144"/>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Rectángulo: esquinas redondeadas 11">
            <a:extLst>
              <a:ext uri="{FF2B5EF4-FFF2-40B4-BE49-F238E27FC236}">
                <a16:creationId xmlns:a16="http://schemas.microsoft.com/office/drawing/2014/main" id="{041ED5E8-AB68-4F46-8949-9BA9BC56E267}"/>
              </a:ext>
            </a:extLst>
          </p:cNvPr>
          <p:cNvSpPr/>
          <p:nvPr/>
        </p:nvSpPr>
        <p:spPr>
          <a:xfrm>
            <a:off x="6400525" y="2525202"/>
            <a:ext cx="4505235" cy="3292502"/>
          </a:xfrm>
          <a:prstGeom prst="roundRect">
            <a:avLst>
              <a:gd name="adj" fmla="val 9144"/>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CuadroTexto 2">
            <a:extLst>
              <a:ext uri="{FF2B5EF4-FFF2-40B4-BE49-F238E27FC236}">
                <a16:creationId xmlns:a16="http://schemas.microsoft.com/office/drawing/2014/main" id="{D7C78D90-740E-4568-AF70-4E2E811B4BC7}"/>
              </a:ext>
            </a:extLst>
          </p:cNvPr>
          <p:cNvSpPr txBox="1"/>
          <p:nvPr/>
        </p:nvSpPr>
        <p:spPr>
          <a:xfrm>
            <a:off x="1549400" y="2882530"/>
            <a:ext cx="3949976" cy="2585323"/>
          </a:xfrm>
          <a:prstGeom prst="rect">
            <a:avLst/>
          </a:prstGeom>
          <a:noFill/>
        </p:spPr>
        <p:txBody>
          <a:bodyPr wrap="square" rtlCol="0">
            <a:spAutoFit/>
          </a:bodyPr>
          <a:lstStyle/>
          <a:p>
            <a:pPr marL="285750" indent="-285750">
              <a:buFont typeface="Arial" panose="020B0604020202020204" pitchFamily="34" charset="0"/>
              <a:buChar char="•"/>
            </a:pPr>
            <a:r>
              <a:rPr lang="es-CO" dirty="0"/>
              <a:t>Ingreso Criterios </a:t>
            </a:r>
          </a:p>
          <a:p>
            <a:pPr marL="285750" indent="-285750">
              <a:buFont typeface="Arial" panose="020B0604020202020204" pitchFamily="34" charset="0"/>
              <a:buChar char="•"/>
            </a:pPr>
            <a:r>
              <a:rPr lang="es-CO" dirty="0"/>
              <a:t>Evaluación y Clasificación de Riesgo</a:t>
            </a:r>
          </a:p>
          <a:p>
            <a:pPr marL="285750" indent="-285750">
              <a:buFont typeface="Arial" panose="020B0604020202020204" pitchFamily="34" charset="0"/>
              <a:buChar char="•"/>
            </a:pPr>
            <a:r>
              <a:rPr lang="es-CO" dirty="0"/>
              <a:t>Integración Clínica</a:t>
            </a:r>
          </a:p>
          <a:p>
            <a:pPr marL="285750" indent="-285750">
              <a:buFont typeface="Arial" panose="020B0604020202020204" pitchFamily="34" charset="0"/>
              <a:buChar char="•"/>
            </a:pPr>
            <a:r>
              <a:rPr lang="es-CO" dirty="0"/>
              <a:t>Internación Hospitalaria</a:t>
            </a:r>
          </a:p>
          <a:p>
            <a:pPr marL="285750" indent="-285750">
              <a:buFont typeface="Arial" panose="020B0604020202020204" pitchFamily="34" charset="0"/>
              <a:buChar char="•"/>
            </a:pPr>
            <a:r>
              <a:rPr lang="es-CO" dirty="0"/>
              <a:t>Participación en Espacio de Concertación Comités de Seguimiento y Gestión</a:t>
            </a:r>
          </a:p>
          <a:p>
            <a:pPr marL="285750" indent="-285750">
              <a:buFont typeface="Arial" panose="020B0604020202020204" pitchFamily="34" charset="0"/>
              <a:buChar char="•"/>
            </a:pPr>
            <a:r>
              <a:rPr lang="es-CO" dirty="0"/>
              <a:t>Componente Educacional</a:t>
            </a:r>
          </a:p>
        </p:txBody>
      </p:sp>
      <p:sp>
        <p:nvSpPr>
          <p:cNvPr id="14" name="CuadroTexto 13">
            <a:extLst>
              <a:ext uri="{FF2B5EF4-FFF2-40B4-BE49-F238E27FC236}">
                <a16:creationId xmlns:a16="http://schemas.microsoft.com/office/drawing/2014/main" id="{D263CF63-608D-4DB8-8D14-5B55D5E97FDE}"/>
              </a:ext>
            </a:extLst>
          </p:cNvPr>
          <p:cNvSpPr txBox="1"/>
          <p:nvPr/>
        </p:nvSpPr>
        <p:spPr>
          <a:xfrm>
            <a:off x="6633892" y="2882530"/>
            <a:ext cx="4064589" cy="1477328"/>
          </a:xfrm>
          <a:prstGeom prst="rect">
            <a:avLst/>
          </a:prstGeom>
          <a:noFill/>
        </p:spPr>
        <p:txBody>
          <a:bodyPr wrap="square" rtlCol="0">
            <a:spAutoFit/>
          </a:bodyPr>
          <a:lstStyle/>
          <a:p>
            <a:pPr marL="285750" indent="-285750">
              <a:buFont typeface="Arial" panose="020B0604020202020204" pitchFamily="34" charset="0"/>
              <a:buChar char="•"/>
            </a:pPr>
            <a:r>
              <a:rPr lang="es-CO" dirty="0"/>
              <a:t>Atención en Psicología</a:t>
            </a:r>
          </a:p>
          <a:p>
            <a:pPr marL="285750" indent="-285750">
              <a:buFont typeface="Arial" panose="020B0604020202020204" pitchFamily="34" charset="0"/>
              <a:buChar char="•"/>
            </a:pPr>
            <a:r>
              <a:rPr lang="es-CO" dirty="0"/>
              <a:t>Atención Nutricional</a:t>
            </a:r>
          </a:p>
          <a:p>
            <a:pPr marL="285750" indent="-285750">
              <a:buFont typeface="Arial" panose="020B0604020202020204" pitchFamily="34" charset="0"/>
              <a:buChar char="•"/>
            </a:pPr>
            <a:r>
              <a:rPr lang="es-CO" dirty="0"/>
              <a:t>Atención en Terapias de Apoyo</a:t>
            </a:r>
          </a:p>
          <a:p>
            <a:pPr marL="285750" indent="-285750">
              <a:buFont typeface="Arial" panose="020B0604020202020204" pitchFamily="34" charset="0"/>
              <a:buChar char="•"/>
            </a:pPr>
            <a:r>
              <a:rPr lang="es-CO" dirty="0"/>
              <a:t>Atención por Trabajo Social</a:t>
            </a:r>
          </a:p>
          <a:p>
            <a:pPr marL="285750" indent="-285750">
              <a:buFont typeface="Arial" panose="020B0604020202020204" pitchFamily="34" charset="0"/>
              <a:buChar char="•"/>
            </a:pPr>
            <a:r>
              <a:rPr lang="es-CO" dirty="0"/>
              <a:t>Atención en Salud Mental</a:t>
            </a:r>
          </a:p>
        </p:txBody>
      </p:sp>
      <p:sp>
        <p:nvSpPr>
          <p:cNvPr id="13" name="Rectángulo 12">
            <a:extLst>
              <a:ext uri="{FF2B5EF4-FFF2-40B4-BE49-F238E27FC236}">
                <a16:creationId xmlns:a16="http://schemas.microsoft.com/office/drawing/2014/main" id="{B955D75A-9CCB-4F77-ABC3-5235D9B9CEC8}"/>
              </a:ext>
            </a:extLst>
          </p:cNvPr>
          <p:cNvSpPr/>
          <p:nvPr/>
        </p:nvSpPr>
        <p:spPr>
          <a:xfrm>
            <a:off x="1722758" y="1745845"/>
            <a:ext cx="3594050" cy="7017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14">
            <a:extLst>
              <a:ext uri="{FF2B5EF4-FFF2-40B4-BE49-F238E27FC236}">
                <a16:creationId xmlns:a16="http://schemas.microsoft.com/office/drawing/2014/main" id="{F7DC316A-8425-44A6-860C-D01E3B6080F6}"/>
              </a:ext>
            </a:extLst>
          </p:cNvPr>
          <p:cNvSpPr txBox="1"/>
          <p:nvPr/>
        </p:nvSpPr>
        <p:spPr>
          <a:xfrm>
            <a:off x="2006125" y="1892333"/>
            <a:ext cx="3027316" cy="400110"/>
          </a:xfrm>
          <a:prstGeom prst="rect">
            <a:avLst/>
          </a:prstGeom>
          <a:noFill/>
        </p:spPr>
        <p:txBody>
          <a:bodyPr wrap="square" rtlCol="0">
            <a:spAutoFit/>
          </a:bodyPr>
          <a:lstStyle/>
          <a:p>
            <a:pPr algn="ctr"/>
            <a:r>
              <a:rPr lang="es-ES" sz="2000" b="1" dirty="0"/>
              <a:t>RED COMPLEMENTARIA</a:t>
            </a:r>
            <a:endParaRPr lang="es-EC" sz="2000" b="1" dirty="0"/>
          </a:p>
        </p:txBody>
      </p:sp>
    </p:spTree>
    <p:extLst>
      <p:ext uri="{BB962C8B-B14F-4D97-AF65-F5344CB8AC3E}">
        <p14:creationId xmlns:p14="http://schemas.microsoft.com/office/powerpoint/2010/main" val="35710891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ACTIVIDADES DE GESTIÓN Y MONITOREO</a:t>
            </a:r>
            <a:endParaRPr lang="es-EC" b="1" dirty="0"/>
          </a:p>
        </p:txBody>
      </p:sp>
      <p:graphicFrame>
        <p:nvGraphicFramePr>
          <p:cNvPr id="16" name="Marcador de contenido 3">
            <a:extLst>
              <a:ext uri="{FF2B5EF4-FFF2-40B4-BE49-F238E27FC236}">
                <a16:creationId xmlns:a16="http://schemas.microsoft.com/office/drawing/2014/main" id="{C39FA398-A206-4918-A7DE-27D18B5F7758}"/>
              </a:ext>
            </a:extLst>
          </p:cNvPr>
          <p:cNvGraphicFramePr>
            <a:graphicFrameLocks/>
          </p:cNvGraphicFramePr>
          <p:nvPr>
            <p:extLst>
              <p:ext uri="{D42A27DB-BD31-4B8C-83A1-F6EECF244321}">
                <p14:modId xmlns:p14="http://schemas.microsoft.com/office/powerpoint/2010/main" val="230102783"/>
              </p:ext>
            </p:extLst>
          </p:nvPr>
        </p:nvGraphicFramePr>
        <p:xfrm>
          <a:off x="622301" y="2028876"/>
          <a:ext cx="10934602" cy="4555391"/>
        </p:xfrm>
        <a:graphic>
          <a:graphicData uri="http://schemas.openxmlformats.org/drawingml/2006/table">
            <a:tbl>
              <a:tblPr firstRow="1" firstCol="1" bandRow="1">
                <a:tableStyleId>{5C22544A-7EE6-4342-B048-85BDC9FD1C3A}</a:tableStyleId>
              </a:tblPr>
              <a:tblGrid>
                <a:gridCol w="5473699">
                  <a:extLst>
                    <a:ext uri="{9D8B030D-6E8A-4147-A177-3AD203B41FA5}">
                      <a16:colId xmlns:a16="http://schemas.microsoft.com/office/drawing/2014/main" val="2937903196"/>
                    </a:ext>
                  </a:extLst>
                </a:gridCol>
                <a:gridCol w="2260600">
                  <a:extLst>
                    <a:ext uri="{9D8B030D-6E8A-4147-A177-3AD203B41FA5}">
                      <a16:colId xmlns:a16="http://schemas.microsoft.com/office/drawing/2014/main" val="3733589589"/>
                    </a:ext>
                  </a:extLst>
                </a:gridCol>
                <a:gridCol w="3200303">
                  <a:extLst>
                    <a:ext uri="{9D8B030D-6E8A-4147-A177-3AD203B41FA5}">
                      <a16:colId xmlns:a16="http://schemas.microsoft.com/office/drawing/2014/main" val="3885798239"/>
                    </a:ext>
                  </a:extLst>
                </a:gridCol>
              </a:tblGrid>
              <a:tr h="471808">
                <a:tc>
                  <a:txBody>
                    <a:bodyPr/>
                    <a:lstStyle/>
                    <a:p>
                      <a:pPr algn="ctr">
                        <a:lnSpc>
                          <a:spcPct val="115000"/>
                        </a:lnSpc>
                      </a:pPr>
                      <a:r>
                        <a:rPr lang="es-ES" sz="1400" dirty="0">
                          <a:effectLst/>
                        </a:rPr>
                        <a:t>ACTIVIDAD</a:t>
                      </a:r>
                      <a:endParaRPr lang="es-C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tc>
                  <a:txBody>
                    <a:bodyPr/>
                    <a:lstStyle/>
                    <a:p>
                      <a:pPr algn="ctr">
                        <a:lnSpc>
                          <a:spcPct val="115000"/>
                        </a:lnSpc>
                      </a:pPr>
                      <a:r>
                        <a:rPr lang="es-ES" sz="1400">
                          <a:effectLst/>
                        </a:rPr>
                        <a:t> PERIODICIDAD</a:t>
                      </a:r>
                      <a:endParaRPr lang="es-C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tc>
                  <a:txBody>
                    <a:bodyPr/>
                    <a:lstStyle/>
                    <a:p>
                      <a:pPr algn="ctr">
                        <a:lnSpc>
                          <a:spcPct val="115000"/>
                        </a:lnSpc>
                      </a:pPr>
                      <a:r>
                        <a:rPr lang="es-ES" sz="1400" dirty="0">
                          <a:effectLst/>
                        </a:rPr>
                        <a:t>INSTRUMENTO DE REPORTE</a:t>
                      </a:r>
                      <a:endParaRPr lang="es-C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extLst>
                  <a:ext uri="{0D108BD9-81ED-4DB2-BD59-A6C34878D82A}">
                    <a16:rowId xmlns:a16="http://schemas.microsoft.com/office/drawing/2014/main" val="251846776"/>
                  </a:ext>
                </a:extLst>
              </a:tr>
              <a:tr h="873067">
                <a:tc>
                  <a:txBody>
                    <a:bodyPr/>
                    <a:lstStyle/>
                    <a:p>
                      <a:pPr algn="ctr">
                        <a:lnSpc>
                          <a:spcPct val="115000"/>
                        </a:lnSpc>
                      </a:pPr>
                      <a:r>
                        <a:rPr lang="es-ES" sz="1400" dirty="0">
                          <a:effectLst/>
                        </a:rPr>
                        <a:t>Realizar verificación de casos reportados por Autorizaciones y SIVIGILA y generar reporte a las IPS de los usuarios no cargados para reporte extemporáneo en SIVIGILA. </a:t>
                      </a:r>
                      <a:endParaRPr lang="es-C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tc>
                  <a:txBody>
                    <a:bodyPr/>
                    <a:lstStyle/>
                    <a:p>
                      <a:pPr algn="ctr">
                        <a:lnSpc>
                          <a:spcPct val="115000"/>
                        </a:lnSpc>
                      </a:pPr>
                      <a:r>
                        <a:rPr lang="es-ES" sz="1400" dirty="0">
                          <a:solidFill>
                            <a:srgbClr val="002060"/>
                          </a:solidFill>
                          <a:effectLst/>
                        </a:rPr>
                        <a:t>Semanal </a:t>
                      </a:r>
                      <a:endParaRPr lang="es-CO"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tc>
                  <a:txBody>
                    <a:bodyPr/>
                    <a:lstStyle/>
                    <a:p>
                      <a:pPr algn="ctr">
                        <a:lnSpc>
                          <a:spcPct val="115000"/>
                        </a:lnSpc>
                      </a:pPr>
                      <a:r>
                        <a:rPr lang="es-ES" sz="1400" dirty="0">
                          <a:solidFill>
                            <a:srgbClr val="002060"/>
                          </a:solidFill>
                          <a:effectLst/>
                        </a:rPr>
                        <a:t>Formato de casos incidentes </a:t>
                      </a:r>
                      <a:endParaRPr lang="es-CO"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extLst>
                  <a:ext uri="{0D108BD9-81ED-4DB2-BD59-A6C34878D82A}">
                    <a16:rowId xmlns:a16="http://schemas.microsoft.com/office/drawing/2014/main" val="4142270962"/>
                  </a:ext>
                </a:extLst>
              </a:tr>
              <a:tr h="727555">
                <a:tc>
                  <a:txBody>
                    <a:bodyPr/>
                    <a:lstStyle/>
                    <a:p>
                      <a:pPr algn="ctr">
                        <a:lnSpc>
                          <a:spcPct val="115000"/>
                        </a:lnSpc>
                      </a:pPr>
                      <a:r>
                        <a:rPr lang="es-ES" sz="1400" dirty="0">
                          <a:effectLst/>
                        </a:rPr>
                        <a:t>Socializar con las Unidades primarias de Atención en salud e IPS la ruta y establecer canales de comunicación para compartir información.</a:t>
                      </a:r>
                      <a:endParaRPr lang="es-C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tc>
                  <a:txBody>
                    <a:bodyPr/>
                    <a:lstStyle/>
                    <a:p>
                      <a:pPr algn="ctr">
                        <a:lnSpc>
                          <a:spcPct val="115000"/>
                        </a:lnSpc>
                      </a:pPr>
                      <a:r>
                        <a:rPr lang="es-ES" sz="1400" dirty="0">
                          <a:solidFill>
                            <a:srgbClr val="002060"/>
                          </a:solidFill>
                          <a:effectLst/>
                        </a:rPr>
                        <a:t>Semanal </a:t>
                      </a:r>
                      <a:endParaRPr lang="es-CO"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tc>
                  <a:txBody>
                    <a:bodyPr/>
                    <a:lstStyle/>
                    <a:p>
                      <a:pPr algn="ctr">
                        <a:lnSpc>
                          <a:spcPct val="115000"/>
                        </a:lnSpc>
                      </a:pPr>
                      <a:r>
                        <a:rPr lang="es-ES" sz="1400">
                          <a:solidFill>
                            <a:srgbClr val="002060"/>
                          </a:solidFill>
                          <a:effectLst/>
                        </a:rPr>
                        <a:t>Acta de Reunión y Asistencia</a:t>
                      </a:r>
                      <a:endParaRPr lang="es-CO" sz="1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extLst>
                  <a:ext uri="{0D108BD9-81ED-4DB2-BD59-A6C34878D82A}">
                    <a16:rowId xmlns:a16="http://schemas.microsoft.com/office/drawing/2014/main" val="4071065374"/>
                  </a:ext>
                </a:extLst>
              </a:tr>
              <a:tr h="615116">
                <a:tc>
                  <a:txBody>
                    <a:bodyPr/>
                    <a:lstStyle/>
                    <a:p>
                      <a:pPr algn="ctr">
                        <a:lnSpc>
                          <a:spcPct val="115000"/>
                        </a:lnSpc>
                      </a:pPr>
                      <a:r>
                        <a:rPr lang="es-ES" sz="1400" dirty="0">
                          <a:effectLst/>
                        </a:rPr>
                        <a:t>Realizar vigilancia al estado de la Red para garantizar la prestación continua de los Servicios</a:t>
                      </a:r>
                      <a:endParaRPr lang="es-C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tc>
                  <a:txBody>
                    <a:bodyPr/>
                    <a:lstStyle/>
                    <a:p>
                      <a:pPr algn="ctr">
                        <a:lnSpc>
                          <a:spcPct val="115000"/>
                        </a:lnSpc>
                      </a:pPr>
                      <a:r>
                        <a:rPr lang="es-ES" sz="1400" dirty="0">
                          <a:solidFill>
                            <a:srgbClr val="002060"/>
                          </a:solidFill>
                          <a:effectLst/>
                        </a:rPr>
                        <a:t>Semanal </a:t>
                      </a:r>
                      <a:endParaRPr lang="es-CO"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tc>
                  <a:txBody>
                    <a:bodyPr/>
                    <a:lstStyle/>
                    <a:p>
                      <a:pPr algn="ctr">
                        <a:lnSpc>
                          <a:spcPct val="115000"/>
                        </a:lnSpc>
                      </a:pPr>
                      <a:r>
                        <a:rPr lang="es-ES" sz="1400" dirty="0">
                          <a:solidFill>
                            <a:srgbClr val="002060"/>
                          </a:solidFill>
                          <a:effectLst/>
                        </a:rPr>
                        <a:t>Informe de hallazgos </a:t>
                      </a:r>
                      <a:endParaRPr lang="es-CO"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extLst>
                  <a:ext uri="{0D108BD9-81ED-4DB2-BD59-A6C34878D82A}">
                    <a16:rowId xmlns:a16="http://schemas.microsoft.com/office/drawing/2014/main" val="2776703605"/>
                  </a:ext>
                </a:extLst>
              </a:tr>
              <a:tr h="620993">
                <a:tc>
                  <a:txBody>
                    <a:bodyPr/>
                    <a:lstStyle/>
                    <a:p>
                      <a:pPr algn="ctr">
                        <a:lnSpc>
                          <a:spcPct val="115000"/>
                        </a:lnSpc>
                      </a:pPr>
                      <a:r>
                        <a:rPr lang="es-ES" sz="1400">
                          <a:effectLst/>
                        </a:rPr>
                        <a:t>Identificar y Gestionar barreras generadas a nivel del Área de Autorizaciones.</a:t>
                      </a:r>
                      <a:endParaRPr lang="es-C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tc>
                  <a:txBody>
                    <a:bodyPr/>
                    <a:lstStyle/>
                    <a:p>
                      <a:pPr algn="ctr">
                        <a:lnSpc>
                          <a:spcPct val="115000"/>
                        </a:lnSpc>
                      </a:pPr>
                      <a:r>
                        <a:rPr lang="es-ES" sz="1400" dirty="0">
                          <a:solidFill>
                            <a:srgbClr val="002060"/>
                          </a:solidFill>
                          <a:effectLst/>
                        </a:rPr>
                        <a:t>Mensual </a:t>
                      </a:r>
                      <a:endParaRPr lang="es-CO"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tc>
                  <a:txBody>
                    <a:bodyPr/>
                    <a:lstStyle/>
                    <a:p>
                      <a:pPr algn="ctr">
                        <a:lnSpc>
                          <a:spcPct val="115000"/>
                        </a:lnSpc>
                      </a:pPr>
                      <a:r>
                        <a:rPr lang="es-ES" sz="1400" dirty="0">
                          <a:solidFill>
                            <a:srgbClr val="002060"/>
                          </a:solidFill>
                          <a:effectLst/>
                        </a:rPr>
                        <a:t>Informe de hallazgos y gestión </a:t>
                      </a:r>
                      <a:endParaRPr lang="es-CO"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extLst>
                  <a:ext uri="{0D108BD9-81ED-4DB2-BD59-A6C34878D82A}">
                    <a16:rowId xmlns:a16="http://schemas.microsoft.com/office/drawing/2014/main" val="2875893432"/>
                  </a:ext>
                </a:extLst>
              </a:tr>
              <a:tr h="620260">
                <a:tc>
                  <a:txBody>
                    <a:bodyPr/>
                    <a:lstStyle/>
                    <a:p>
                      <a:pPr algn="ctr">
                        <a:lnSpc>
                          <a:spcPct val="115000"/>
                        </a:lnSpc>
                      </a:pPr>
                      <a:r>
                        <a:rPr lang="es-ES" sz="1400">
                          <a:effectLst/>
                        </a:rPr>
                        <a:t>Establecimiento de canales de comunicación con la Red de Prestadores municipal, regional y nacional. </a:t>
                      </a:r>
                      <a:endParaRPr lang="es-C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tc>
                  <a:txBody>
                    <a:bodyPr/>
                    <a:lstStyle/>
                    <a:p>
                      <a:pPr algn="ctr">
                        <a:lnSpc>
                          <a:spcPct val="115000"/>
                        </a:lnSpc>
                      </a:pPr>
                      <a:r>
                        <a:rPr lang="es-ES" sz="1400" dirty="0">
                          <a:solidFill>
                            <a:srgbClr val="002060"/>
                          </a:solidFill>
                          <a:effectLst/>
                        </a:rPr>
                        <a:t>Mensual </a:t>
                      </a:r>
                      <a:endParaRPr lang="es-CO"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tc>
                  <a:txBody>
                    <a:bodyPr/>
                    <a:lstStyle/>
                    <a:p>
                      <a:pPr algn="ctr">
                        <a:lnSpc>
                          <a:spcPct val="115000"/>
                        </a:lnSpc>
                      </a:pPr>
                      <a:r>
                        <a:rPr lang="es-ES" sz="1400" dirty="0">
                          <a:solidFill>
                            <a:srgbClr val="002060"/>
                          </a:solidFill>
                          <a:effectLst/>
                        </a:rPr>
                        <a:t>Acta de Reunión y Asistencia</a:t>
                      </a:r>
                      <a:endParaRPr lang="es-CO"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extLst>
                  <a:ext uri="{0D108BD9-81ED-4DB2-BD59-A6C34878D82A}">
                    <a16:rowId xmlns:a16="http://schemas.microsoft.com/office/drawing/2014/main" val="333866996"/>
                  </a:ext>
                </a:extLst>
              </a:tr>
              <a:tr h="618055">
                <a:tc>
                  <a:txBody>
                    <a:bodyPr/>
                    <a:lstStyle/>
                    <a:p>
                      <a:pPr algn="ctr">
                        <a:lnSpc>
                          <a:spcPct val="115000"/>
                        </a:lnSpc>
                      </a:pPr>
                      <a:r>
                        <a:rPr lang="es-ES" sz="1400">
                          <a:effectLst/>
                        </a:rPr>
                        <a:t>Participación activa en comités citados por Entidades Regulatorias y de Control.</a:t>
                      </a:r>
                      <a:endParaRPr lang="es-C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tc>
                  <a:txBody>
                    <a:bodyPr/>
                    <a:lstStyle/>
                    <a:p>
                      <a:pPr algn="ctr">
                        <a:lnSpc>
                          <a:spcPct val="115000"/>
                        </a:lnSpc>
                      </a:pPr>
                      <a:r>
                        <a:rPr lang="es-ES" sz="1400">
                          <a:solidFill>
                            <a:srgbClr val="002060"/>
                          </a:solidFill>
                          <a:effectLst/>
                        </a:rPr>
                        <a:t>Mensual </a:t>
                      </a:r>
                      <a:endParaRPr lang="es-CO" sz="1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tc>
                  <a:txBody>
                    <a:bodyPr/>
                    <a:lstStyle/>
                    <a:p>
                      <a:pPr algn="ctr">
                        <a:lnSpc>
                          <a:spcPct val="115000"/>
                        </a:lnSpc>
                      </a:pPr>
                      <a:r>
                        <a:rPr lang="es-ES" sz="1400" dirty="0">
                          <a:solidFill>
                            <a:srgbClr val="002060"/>
                          </a:solidFill>
                          <a:effectLst/>
                        </a:rPr>
                        <a:t>Acta de Reunión y Asistencia</a:t>
                      </a:r>
                      <a:endParaRPr lang="es-CO"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0209" marR="30209" marT="0" marB="0" anchor="ctr"/>
                </a:tc>
                <a:extLst>
                  <a:ext uri="{0D108BD9-81ED-4DB2-BD59-A6C34878D82A}">
                    <a16:rowId xmlns:a16="http://schemas.microsoft.com/office/drawing/2014/main" val="2718502605"/>
                  </a:ext>
                </a:extLst>
              </a:tr>
            </a:tbl>
          </a:graphicData>
        </a:graphic>
      </p:graphicFrame>
    </p:spTree>
    <p:extLst>
      <p:ext uri="{BB962C8B-B14F-4D97-AF65-F5344CB8AC3E}">
        <p14:creationId xmlns:p14="http://schemas.microsoft.com/office/powerpoint/2010/main" val="20537534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INDICADORES ADMINISTRATIVOS</a:t>
            </a:r>
            <a:endParaRPr lang="es-EC" b="1" dirty="0"/>
          </a:p>
        </p:txBody>
      </p:sp>
      <p:graphicFrame>
        <p:nvGraphicFramePr>
          <p:cNvPr id="5" name="Marcador de contenido 5">
            <a:extLst>
              <a:ext uri="{FF2B5EF4-FFF2-40B4-BE49-F238E27FC236}">
                <a16:creationId xmlns:a16="http://schemas.microsoft.com/office/drawing/2014/main" id="{119D0B97-5047-4711-9722-3E209A35E9CD}"/>
              </a:ext>
            </a:extLst>
          </p:cNvPr>
          <p:cNvGraphicFramePr>
            <a:graphicFrameLocks/>
          </p:cNvGraphicFramePr>
          <p:nvPr>
            <p:extLst>
              <p:ext uri="{D42A27DB-BD31-4B8C-83A1-F6EECF244321}">
                <p14:modId xmlns:p14="http://schemas.microsoft.com/office/powerpoint/2010/main" val="815317811"/>
              </p:ext>
            </p:extLst>
          </p:nvPr>
        </p:nvGraphicFramePr>
        <p:xfrm>
          <a:off x="556592" y="1789043"/>
          <a:ext cx="11000313" cy="4743126"/>
        </p:xfrm>
        <a:graphic>
          <a:graphicData uri="http://schemas.openxmlformats.org/drawingml/2006/table">
            <a:tbl>
              <a:tblPr>
                <a:tableStyleId>{5C22544A-7EE6-4342-B048-85BDC9FD1C3A}</a:tableStyleId>
              </a:tblPr>
              <a:tblGrid>
                <a:gridCol w="3114546">
                  <a:extLst>
                    <a:ext uri="{9D8B030D-6E8A-4147-A177-3AD203B41FA5}">
                      <a16:colId xmlns:a16="http://schemas.microsoft.com/office/drawing/2014/main" val="1005901441"/>
                    </a:ext>
                  </a:extLst>
                </a:gridCol>
                <a:gridCol w="3012134">
                  <a:extLst>
                    <a:ext uri="{9D8B030D-6E8A-4147-A177-3AD203B41FA5}">
                      <a16:colId xmlns:a16="http://schemas.microsoft.com/office/drawing/2014/main" val="4036563686"/>
                    </a:ext>
                  </a:extLst>
                </a:gridCol>
                <a:gridCol w="3036232">
                  <a:extLst>
                    <a:ext uri="{9D8B030D-6E8A-4147-A177-3AD203B41FA5}">
                      <a16:colId xmlns:a16="http://schemas.microsoft.com/office/drawing/2014/main" val="1733864957"/>
                    </a:ext>
                  </a:extLst>
                </a:gridCol>
                <a:gridCol w="987980">
                  <a:extLst>
                    <a:ext uri="{9D8B030D-6E8A-4147-A177-3AD203B41FA5}">
                      <a16:colId xmlns:a16="http://schemas.microsoft.com/office/drawing/2014/main" val="1681198255"/>
                    </a:ext>
                  </a:extLst>
                </a:gridCol>
                <a:gridCol w="849421">
                  <a:extLst>
                    <a:ext uri="{9D8B030D-6E8A-4147-A177-3AD203B41FA5}">
                      <a16:colId xmlns:a16="http://schemas.microsoft.com/office/drawing/2014/main" val="1608953342"/>
                    </a:ext>
                  </a:extLst>
                </a:gridCol>
              </a:tblGrid>
              <a:tr h="236119">
                <a:tc>
                  <a:txBody>
                    <a:bodyPr/>
                    <a:lstStyle/>
                    <a:p>
                      <a:pPr algn="ctr" fontAlgn="ctr"/>
                      <a:r>
                        <a:rPr lang="es-CO" sz="1200" u="none" strike="noStrike" dirty="0">
                          <a:solidFill>
                            <a:schemeClr val="accent3">
                              <a:lumMod val="75000"/>
                            </a:schemeClr>
                          </a:solidFill>
                          <a:effectLst/>
                        </a:rPr>
                        <a:t>NOMBRE DEL INDICADOR</a:t>
                      </a:r>
                      <a:endParaRPr lang="es-CO" sz="1200" b="1" i="0" u="none" strike="noStrike" dirty="0">
                        <a:solidFill>
                          <a:schemeClr val="accent3">
                            <a:lumMod val="75000"/>
                          </a:schemeClr>
                        </a:solidFill>
                        <a:effectLst/>
                        <a:latin typeface="Tahoma" panose="020B0604030504040204" pitchFamily="34" charset="0"/>
                      </a:endParaRPr>
                    </a:p>
                  </a:txBody>
                  <a:tcPr marL="7467" marR="7467" marT="7467" marB="0" anchor="ctr"/>
                </a:tc>
                <a:tc>
                  <a:txBody>
                    <a:bodyPr/>
                    <a:lstStyle/>
                    <a:p>
                      <a:pPr algn="ctr" fontAlgn="ctr"/>
                      <a:r>
                        <a:rPr lang="es-CO" sz="1200" u="none" strike="noStrike">
                          <a:solidFill>
                            <a:schemeClr val="accent3">
                              <a:lumMod val="75000"/>
                            </a:schemeClr>
                          </a:solidFill>
                          <a:effectLst/>
                        </a:rPr>
                        <a:t>NUMERADOR</a:t>
                      </a:r>
                      <a:endParaRPr lang="es-CO" sz="1200" b="1" i="0" u="none" strike="noStrike">
                        <a:solidFill>
                          <a:schemeClr val="accent3">
                            <a:lumMod val="75000"/>
                          </a:schemeClr>
                        </a:solidFill>
                        <a:effectLst/>
                        <a:latin typeface="Tahoma" panose="020B0604030504040204" pitchFamily="34" charset="0"/>
                      </a:endParaRPr>
                    </a:p>
                  </a:txBody>
                  <a:tcPr marL="7467" marR="7467" marT="7467" marB="0" anchor="ctr"/>
                </a:tc>
                <a:tc>
                  <a:txBody>
                    <a:bodyPr/>
                    <a:lstStyle/>
                    <a:p>
                      <a:pPr algn="ctr" fontAlgn="ctr"/>
                      <a:r>
                        <a:rPr lang="es-CO" sz="1200" u="none" strike="noStrike">
                          <a:solidFill>
                            <a:schemeClr val="accent3">
                              <a:lumMod val="75000"/>
                            </a:schemeClr>
                          </a:solidFill>
                          <a:effectLst/>
                        </a:rPr>
                        <a:t>DENOMINADOR</a:t>
                      </a:r>
                      <a:endParaRPr lang="es-CO" sz="1200" b="1" i="0" u="none" strike="noStrike">
                        <a:solidFill>
                          <a:schemeClr val="accent3">
                            <a:lumMod val="75000"/>
                          </a:schemeClr>
                        </a:solidFill>
                        <a:effectLst/>
                        <a:latin typeface="Tahoma" panose="020B0604030504040204" pitchFamily="34" charset="0"/>
                      </a:endParaRPr>
                    </a:p>
                  </a:txBody>
                  <a:tcPr marL="7467" marR="7467" marT="7467" marB="0" anchor="ctr"/>
                </a:tc>
                <a:tc>
                  <a:txBody>
                    <a:bodyPr/>
                    <a:lstStyle/>
                    <a:p>
                      <a:pPr algn="ctr" fontAlgn="ctr"/>
                      <a:r>
                        <a:rPr lang="es-CO" sz="1200" u="none" strike="noStrike">
                          <a:solidFill>
                            <a:schemeClr val="accent3">
                              <a:lumMod val="75000"/>
                            </a:schemeClr>
                          </a:solidFill>
                          <a:effectLst/>
                        </a:rPr>
                        <a:t>UNIDAD</a:t>
                      </a:r>
                      <a:endParaRPr lang="es-CO" sz="1200" b="1" i="0" u="none" strike="noStrike">
                        <a:solidFill>
                          <a:schemeClr val="accent3">
                            <a:lumMod val="75000"/>
                          </a:schemeClr>
                        </a:solidFill>
                        <a:effectLst/>
                        <a:latin typeface="Tahoma" panose="020B0604030504040204" pitchFamily="34" charset="0"/>
                      </a:endParaRPr>
                    </a:p>
                  </a:txBody>
                  <a:tcPr marL="7467" marR="7467" marT="7467" marB="0" anchor="ctr"/>
                </a:tc>
                <a:tc>
                  <a:txBody>
                    <a:bodyPr/>
                    <a:lstStyle/>
                    <a:p>
                      <a:pPr algn="ctr" fontAlgn="ctr"/>
                      <a:r>
                        <a:rPr lang="es-CO" sz="1200" u="none" strike="noStrike" dirty="0">
                          <a:solidFill>
                            <a:schemeClr val="accent3">
                              <a:lumMod val="75000"/>
                            </a:schemeClr>
                          </a:solidFill>
                          <a:effectLst/>
                        </a:rPr>
                        <a:t>META</a:t>
                      </a:r>
                      <a:endParaRPr lang="es-CO" sz="1200" b="1" i="0" u="none" strike="noStrike" dirty="0">
                        <a:solidFill>
                          <a:schemeClr val="accent3">
                            <a:lumMod val="75000"/>
                          </a:schemeClr>
                        </a:solidFill>
                        <a:effectLst/>
                        <a:latin typeface="Tahoma" panose="020B0604030504040204" pitchFamily="34" charset="0"/>
                      </a:endParaRPr>
                    </a:p>
                  </a:txBody>
                  <a:tcPr marL="7467" marR="7467" marT="7467" marB="0" anchor="ctr"/>
                </a:tc>
                <a:extLst>
                  <a:ext uri="{0D108BD9-81ED-4DB2-BD59-A6C34878D82A}">
                    <a16:rowId xmlns:a16="http://schemas.microsoft.com/office/drawing/2014/main" val="2969876261"/>
                  </a:ext>
                </a:extLst>
              </a:tr>
              <a:tr h="687823">
                <a:tc>
                  <a:txBody>
                    <a:bodyPr/>
                    <a:lstStyle/>
                    <a:p>
                      <a:pPr algn="l" fontAlgn="ctr"/>
                      <a:r>
                        <a:rPr lang="es-ES" sz="1200" u="none" strike="noStrike" dirty="0">
                          <a:solidFill>
                            <a:srgbClr val="002060"/>
                          </a:solidFill>
                          <a:effectLst/>
                        </a:rPr>
                        <a:t>   Notificación de usuarios con HPN en IPS que atiende el caso por primera vez.</a:t>
                      </a:r>
                      <a:endParaRPr lang="es-ES"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l" fontAlgn="ctr"/>
                      <a:r>
                        <a:rPr lang="es-ES" sz="1200" u="none" strike="noStrike" dirty="0">
                          <a:solidFill>
                            <a:srgbClr val="002060"/>
                          </a:solidFill>
                          <a:effectLst/>
                        </a:rPr>
                        <a:t>   Número de usuarios con HPN reportados en SIVIGILA por parte de IPS que atiende al caso por primera vez.</a:t>
                      </a:r>
                      <a:endParaRPr lang="es-ES"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l" fontAlgn="ctr"/>
                      <a:r>
                        <a:rPr lang="es-ES" sz="1200" u="none" strike="noStrike" dirty="0">
                          <a:solidFill>
                            <a:srgbClr val="002060"/>
                          </a:solidFill>
                          <a:effectLst/>
                        </a:rPr>
                        <a:t>   Total, de usuarios identificados con HPN que cumplen criterios para reporte en SIVIGILA.</a:t>
                      </a:r>
                      <a:endParaRPr lang="es-ES"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ctr" fontAlgn="ctr"/>
                      <a:r>
                        <a:rPr lang="es-CO" sz="1200" u="none" strike="noStrike" dirty="0">
                          <a:solidFill>
                            <a:srgbClr val="002060"/>
                          </a:solidFill>
                          <a:effectLst/>
                        </a:rPr>
                        <a:t>Porcentaje</a:t>
                      </a:r>
                      <a:endParaRPr lang="es-CO"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ctr" fontAlgn="ctr"/>
                      <a:r>
                        <a:rPr lang="es-CO" sz="1200" u="none" strike="noStrike" dirty="0">
                          <a:solidFill>
                            <a:srgbClr val="002060"/>
                          </a:solidFill>
                          <a:effectLst/>
                        </a:rPr>
                        <a:t>100%</a:t>
                      </a:r>
                      <a:endParaRPr lang="es-CO" sz="1200" b="0" i="0" u="none" strike="noStrike" dirty="0">
                        <a:solidFill>
                          <a:srgbClr val="002060"/>
                        </a:solidFill>
                        <a:effectLst/>
                        <a:latin typeface="Tahoma" panose="020B0604030504040204" pitchFamily="34" charset="0"/>
                      </a:endParaRPr>
                    </a:p>
                  </a:txBody>
                  <a:tcPr marL="7467" marR="7467" marT="7467" marB="0" anchor="ctr"/>
                </a:tc>
                <a:extLst>
                  <a:ext uri="{0D108BD9-81ED-4DB2-BD59-A6C34878D82A}">
                    <a16:rowId xmlns:a16="http://schemas.microsoft.com/office/drawing/2014/main" val="979097257"/>
                  </a:ext>
                </a:extLst>
              </a:tr>
              <a:tr h="913678">
                <a:tc>
                  <a:txBody>
                    <a:bodyPr/>
                    <a:lstStyle/>
                    <a:p>
                      <a:pPr algn="just" fontAlgn="ctr"/>
                      <a:r>
                        <a:rPr lang="es-ES" sz="1200" u="none" strike="noStrike" dirty="0">
                          <a:solidFill>
                            <a:srgbClr val="002060"/>
                          </a:solidFill>
                          <a:effectLst/>
                        </a:rPr>
                        <a:t>   Realizar un análisis citometría de flujo y valoración por hematología y/o nefrología a los usuarios con HPN para emitir concepto sobre tipo de la patología</a:t>
                      </a:r>
                      <a:endParaRPr lang="es-ES"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l" fontAlgn="ctr"/>
                      <a:r>
                        <a:rPr lang="es-ES" sz="1200" u="none" strike="noStrike" dirty="0">
                          <a:solidFill>
                            <a:srgbClr val="002060"/>
                          </a:solidFill>
                          <a:effectLst/>
                        </a:rPr>
                        <a:t>   Número de usuarios con Diagnóstico de HPN.</a:t>
                      </a:r>
                      <a:endParaRPr lang="es-ES"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l" fontAlgn="ctr"/>
                      <a:r>
                        <a:rPr lang="es-ES" sz="1200" u="none" strike="noStrike" dirty="0">
                          <a:solidFill>
                            <a:srgbClr val="002060"/>
                          </a:solidFill>
                          <a:effectLst/>
                        </a:rPr>
                        <a:t>   Total, de usuarios identificados con HPN que cumplen criterios de inclusión en la cohorte.</a:t>
                      </a:r>
                      <a:endParaRPr lang="es-ES"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ctr" fontAlgn="ctr"/>
                      <a:r>
                        <a:rPr lang="es-CO" sz="1200" u="none" strike="noStrike" dirty="0">
                          <a:solidFill>
                            <a:srgbClr val="002060"/>
                          </a:solidFill>
                          <a:effectLst/>
                        </a:rPr>
                        <a:t>Porcentaje</a:t>
                      </a:r>
                      <a:endParaRPr lang="es-CO"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ctr" fontAlgn="ctr"/>
                      <a:r>
                        <a:rPr lang="es-CO" sz="1200" u="none" strike="noStrike">
                          <a:solidFill>
                            <a:srgbClr val="002060"/>
                          </a:solidFill>
                          <a:effectLst/>
                        </a:rPr>
                        <a:t>90%</a:t>
                      </a:r>
                      <a:endParaRPr lang="es-CO" sz="1200" b="0" i="0" u="none" strike="noStrike">
                        <a:solidFill>
                          <a:srgbClr val="002060"/>
                        </a:solidFill>
                        <a:effectLst/>
                        <a:latin typeface="Tahoma" panose="020B0604030504040204" pitchFamily="34" charset="0"/>
                      </a:endParaRPr>
                    </a:p>
                  </a:txBody>
                  <a:tcPr marL="7467" marR="7467" marT="7467" marB="0" anchor="ctr"/>
                </a:tc>
                <a:extLst>
                  <a:ext uri="{0D108BD9-81ED-4DB2-BD59-A6C34878D82A}">
                    <a16:rowId xmlns:a16="http://schemas.microsoft.com/office/drawing/2014/main" val="2429860795"/>
                  </a:ext>
                </a:extLst>
              </a:tr>
              <a:tr h="1139530">
                <a:tc>
                  <a:txBody>
                    <a:bodyPr/>
                    <a:lstStyle/>
                    <a:p>
                      <a:pPr algn="l" fontAlgn="ctr"/>
                      <a:r>
                        <a:rPr lang="es-ES" sz="1200" u="none" strike="noStrike" dirty="0">
                          <a:solidFill>
                            <a:srgbClr val="002060"/>
                          </a:solidFill>
                          <a:effectLst/>
                        </a:rPr>
                        <a:t>   Oportunidad Consulta con Hematología y/o Nefrología o Líder programa de Enfermedades Raras después de la confirmación de diagnóstico para establecimiento de plan terapéutico</a:t>
                      </a:r>
                      <a:endParaRPr lang="es-ES"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l" fontAlgn="ctr"/>
                      <a:r>
                        <a:rPr lang="es-ES" sz="1200" u="none" strike="noStrike" dirty="0">
                          <a:solidFill>
                            <a:srgbClr val="002060"/>
                          </a:solidFill>
                          <a:effectLst/>
                        </a:rPr>
                        <a:t>   Número de usuarios con diagnóstico de HPN con valoración por hematología y/o nefrología o líder de programa de enfermedades raras por primera vez en un periodo no mayor a treinta días después de la confirmación diagnostica.</a:t>
                      </a:r>
                      <a:endParaRPr lang="es-ES"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l" fontAlgn="ctr"/>
                      <a:r>
                        <a:rPr lang="es-ES" sz="1200" u="none" strike="noStrike" dirty="0">
                          <a:solidFill>
                            <a:srgbClr val="002060"/>
                          </a:solidFill>
                          <a:effectLst/>
                        </a:rPr>
                        <a:t>   Total, de usuarios con diagnóstico HPN que asistieron a consulta de hematología y/o nefrología o líder programa de enfermedades raras por primera vez después de la confirmación diagnóstica.</a:t>
                      </a:r>
                      <a:endParaRPr lang="es-ES"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ctr" fontAlgn="ctr"/>
                      <a:r>
                        <a:rPr lang="es-CO" sz="1200" u="none" strike="noStrike" dirty="0">
                          <a:solidFill>
                            <a:srgbClr val="002060"/>
                          </a:solidFill>
                          <a:effectLst/>
                        </a:rPr>
                        <a:t>Porcentaje</a:t>
                      </a:r>
                      <a:endParaRPr lang="es-CO"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ctr" fontAlgn="ctr"/>
                      <a:r>
                        <a:rPr lang="es-CO" sz="1200" u="none" strike="noStrike">
                          <a:solidFill>
                            <a:srgbClr val="002060"/>
                          </a:solidFill>
                          <a:effectLst/>
                        </a:rPr>
                        <a:t>80%</a:t>
                      </a:r>
                      <a:endParaRPr lang="es-CO" sz="1200" b="0" i="0" u="none" strike="noStrike">
                        <a:solidFill>
                          <a:srgbClr val="002060"/>
                        </a:solidFill>
                        <a:effectLst/>
                        <a:latin typeface="Tahoma" panose="020B0604030504040204" pitchFamily="34" charset="0"/>
                      </a:endParaRPr>
                    </a:p>
                  </a:txBody>
                  <a:tcPr marL="7467" marR="7467" marT="7467" marB="0" anchor="ctr"/>
                </a:tc>
                <a:extLst>
                  <a:ext uri="{0D108BD9-81ED-4DB2-BD59-A6C34878D82A}">
                    <a16:rowId xmlns:a16="http://schemas.microsoft.com/office/drawing/2014/main" val="4266570836"/>
                  </a:ext>
                </a:extLst>
              </a:tr>
              <a:tr h="913678">
                <a:tc>
                  <a:txBody>
                    <a:bodyPr/>
                    <a:lstStyle/>
                    <a:p>
                      <a:pPr algn="l" fontAlgn="ctr"/>
                      <a:r>
                        <a:rPr lang="es-ES" sz="1200" u="none" strike="noStrike" dirty="0">
                          <a:solidFill>
                            <a:srgbClr val="002060"/>
                          </a:solidFill>
                          <a:effectLst/>
                        </a:rPr>
                        <a:t>   Oportunidad de plan de valoraciones (recomendado pacientes primeros 6 meses cada mes y posteriormente cada 2 o 3 meses según concertación asegurador/prestador)</a:t>
                      </a:r>
                      <a:endParaRPr lang="es-ES"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l" fontAlgn="ctr"/>
                      <a:r>
                        <a:rPr lang="es-CO" sz="1200" u="none" strike="noStrike" dirty="0">
                          <a:solidFill>
                            <a:srgbClr val="002060"/>
                          </a:solidFill>
                          <a:effectLst/>
                        </a:rPr>
                        <a:t>   Número de citas realizadas efectivamente por paciente en un período determinado</a:t>
                      </a:r>
                      <a:endParaRPr lang="es-CO"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l" fontAlgn="ctr"/>
                      <a:r>
                        <a:rPr lang="es-ES" sz="1200" u="none" strike="noStrike" dirty="0">
                          <a:solidFill>
                            <a:srgbClr val="002060"/>
                          </a:solidFill>
                          <a:effectLst/>
                        </a:rPr>
                        <a:t>   Total de controles programados en un periodo determinado</a:t>
                      </a:r>
                      <a:endParaRPr lang="es-ES"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ctr" fontAlgn="ctr"/>
                      <a:r>
                        <a:rPr lang="es-CO" sz="1200" u="none" strike="noStrike" dirty="0">
                          <a:solidFill>
                            <a:srgbClr val="002060"/>
                          </a:solidFill>
                          <a:effectLst/>
                        </a:rPr>
                        <a:t>Porcentaje </a:t>
                      </a:r>
                      <a:endParaRPr lang="es-CO"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ctr" fontAlgn="ctr"/>
                      <a:r>
                        <a:rPr lang="es-CO" sz="1200" u="none" strike="noStrike">
                          <a:solidFill>
                            <a:srgbClr val="002060"/>
                          </a:solidFill>
                          <a:effectLst/>
                        </a:rPr>
                        <a:t>90%</a:t>
                      </a:r>
                      <a:endParaRPr lang="es-CO" sz="1200" b="0" i="0" u="none" strike="noStrike">
                        <a:solidFill>
                          <a:srgbClr val="002060"/>
                        </a:solidFill>
                        <a:effectLst/>
                        <a:latin typeface="Tahoma" panose="020B0604030504040204" pitchFamily="34" charset="0"/>
                      </a:endParaRPr>
                    </a:p>
                  </a:txBody>
                  <a:tcPr marL="7467" marR="7467" marT="7467" marB="0" anchor="ctr"/>
                </a:tc>
                <a:extLst>
                  <a:ext uri="{0D108BD9-81ED-4DB2-BD59-A6C34878D82A}">
                    <a16:rowId xmlns:a16="http://schemas.microsoft.com/office/drawing/2014/main" val="4212935614"/>
                  </a:ext>
                </a:extLst>
              </a:tr>
              <a:tr h="687823">
                <a:tc>
                  <a:txBody>
                    <a:bodyPr/>
                    <a:lstStyle/>
                    <a:p>
                      <a:pPr algn="l" fontAlgn="ctr"/>
                      <a:r>
                        <a:rPr lang="es-ES" sz="1200" u="none" strike="noStrike" dirty="0">
                          <a:solidFill>
                            <a:srgbClr val="002060"/>
                          </a:solidFill>
                          <a:effectLst/>
                        </a:rPr>
                        <a:t>   Aplicación de estadificación y clasificación de riesgo a usuarios con diagnóstico de HPN.</a:t>
                      </a:r>
                      <a:endParaRPr lang="es-ES"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l" fontAlgn="ctr"/>
                      <a:r>
                        <a:rPr lang="es-ES" sz="1200" u="none" strike="noStrike" dirty="0">
                          <a:solidFill>
                            <a:srgbClr val="002060"/>
                          </a:solidFill>
                          <a:effectLst/>
                        </a:rPr>
                        <a:t>   Número de usuarios con diagnóstico HPN a los que se les aplico la estadificación y clasificación de riesgo.</a:t>
                      </a:r>
                      <a:endParaRPr lang="es-ES"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l" fontAlgn="ctr"/>
                      <a:r>
                        <a:rPr lang="es-ES" sz="1200" u="none" strike="noStrike" dirty="0">
                          <a:solidFill>
                            <a:srgbClr val="002060"/>
                          </a:solidFill>
                          <a:effectLst/>
                        </a:rPr>
                        <a:t>   Total, de usuarios con diagnóstico de HPN con estadificación y clasificación de riesgo.</a:t>
                      </a:r>
                      <a:endParaRPr lang="es-ES"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ctr" fontAlgn="ctr"/>
                      <a:r>
                        <a:rPr lang="es-CO" sz="1200" u="none" strike="noStrike" dirty="0">
                          <a:solidFill>
                            <a:srgbClr val="002060"/>
                          </a:solidFill>
                          <a:effectLst/>
                        </a:rPr>
                        <a:t>Porcentaje</a:t>
                      </a:r>
                      <a:endParaRPr lang="es-CO" sz="1200" b="0" i="0" u="none" strike="noStrike" dirty="0">
                        <a:solidFill>
                          <a:srgbClr val="002060"/>
                        </a:solidFill>
                        <a:effectLst/>
                        <a:latin typeface="Tahoma" panose="020B0604030504040204" pitchFamily="34" charset="0"/>
                      </a:endParaRPr>
                    </a:p>
                  </a:txBody>
                  <a:tcPr marL="7467" marR="7467" marT="7467" marB="0" anchor="ctr"/>
                </a:tc>
                <a:tc>
                  <a:txBody>
                    <a:bodyPr/>
                    <a:lstStyle/>
                    <a:p>
                      <a:pPr algn="ctr" fontAlgn="ctr"/>
                      <a:r>
                        <a:rPr lang="es-CO" sz="1200" u="none" strike="noStrike" dirty="0">
                          <a:solidFill>
                            <a:srgbClr val="002060"/>
                          </a:solidFill>
                          <a:effectLst/>
                        </a:rPr>
                        <a:t>95%</a:t>
                      </a:r>
                      <a:endParaRPr lang="es-CO" sz="1200" b="0" i="0" u="none" strike="noStrike" dirty="0">
                        <a:solidFill>
                          <a:srgbClr val="002060"/>
                        </a:solidFill>
                        <a:effectLst/>
                        <a:latin typeface="Tahoma" panose="020B0604030504040204" pitchFamily="34" charset="0"/>
                      </a:endParaRPr>
                    </a:p>
                  </a:txBody>
                  <a:tcPr marL="7467" marR="7467" marT="7467" marB="0" anchor="ctr"/>
                </a:tc>
                <a:extLst>
                  <a:ext uri="{0D108BD9-81ED-4DB2-BD59-A6C34878D82A}">
                    <a16:rowId xmlns:a16="http://schemas.microsoft.com/office/drawing/2014/main" val="3732487029"/>
                  </a:ext>
                </a:extLst>
              </a:tr>
            </a:tbl>
          </a:graphicData>
        </a:graphic>
      </p:graphicFrame>
    </p:spTree>
    <p:extLst>
      <p:ext uri="{BB962C8B-B14F-4D97-AF65-F5344CB8AC3E}">
        <p14:creationId xmlns:p14="http://schemas.microsoft.com/office/powerpoint/2010/main" val="2911234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INDICADORES CLÍNICOS</a:t>
            </a:r>
            <a:endParaRPr lang="es-EC" b="1" dirty="0"/>
          </a:p>
        </p:txBody>
      </p:sp>
      <p:graphicFrame>
        <p:nvGraphicFramePr>
          <p:cNvPr id="6" name="Marcador de contenido 4">
            <a:extLst>
              <a:ext uri="{FF2B5EF4-FFF2-40B4-BE49-F238E27FC236}">
                <a16:creationId xmlns:a16="http://schemas.microsoft.com/office/drawing/2014/main" id="{6C06E34A-0579-4A6A-870E-2EAE021B4B3A}"/>
              </a:ext>
            </a:extLst>
          </p:cNvPr>
          <p:cNvGraphicFramePr>
            <a:graphicFrameLocks/>
          </p:cNvGraphicFramePr>
          <p:nvPr>
            <p:extLst>
              <p:ext uri="{D42A27DB-BD31-4B8C-83A1-F6EECF244321}">
                <p14:modId xmlns:p14="http://schemas.microsoft.com/office/powerpoint/2010/main" val="2766691722"/>
              </p:ext>
            </p:extLst>
          </p:nvPr>
        </p:nvGraphicFramePr>
        <p:xfrm>
          <a:off x="419099" y="1551013"/>
          <a:ext cx="11353801" cy="4981908"/>
        </p:xfrm>
        <a:graphic>
          <a:graphicData uri="http://schemas.openxmlformats.org/drawingml/2006/table">
            <a:tbl>
              <a:tblPr>
                <a:tableStyleId>{5C22544A-7EE6-4342-B048-85BDC9FD1C3A}</a:tableStyleId>
              </a:tblPr>
              <a:tblGrid>
                <a:gridCol w="2171701">
                  <a:extLst>
                    <a:ext uri="{9D8B030D-6E8A-4147-A177-3AD203B41FA5}">
                      <a16:colId xmlns:a16="http://schemas.microsoft.com/office/drawing/2014/main" val="4000987922"/>
                    </a:ext>
                  </a:extLst>
                </a:gridCol>
                <a:gridCol w="3263900">
                  <a:extLst>
                    <a:ext uri="{9D8B030D-6E8A-4147-A177-3AD203B41FA5}">
                      <a16:colId xmlns:a16="http://schemas.microsoft.com/office/drawing/2014/main" val="1780025603"/>
                    </a:ext>
                  </a:extLst>
                </a:gridCol>
                <a:gridCol w="2159000">
                  <a:extLst>
                    <a:ext uri="{9D8B030D-6E8A-4147-A177-3AD203B41FA5}">
                      <a16:colId xmlns:a16="http://schemas.microsoft.com/office/drawing/2014/main" val="418003140"/>
                    </a:ext>
                  </a:extLst>
                </a:gridCol>
                <a:gridCol w="1117600">
                  <a:extLst>
                    <a:ext uri="{9D8B030D-6E8A-4147-A177-3AD203B41FA5}">
                      <a16:colId xmlns:a16="http://schemas.microsoft.com/office/drawing/2014/main" val="3909609512"/>
                    </a:ext>
                  </a:extLst>
                </a:gridCol>
                <a:gridCol w="1435100">
                  <a:extLst>
                    <a:ext uri="{9D8B030D-6E8A-4147-A177-3AD203B41FA5}">
                      <a16:colId xmlns:a16="http://schemas.microsoft.com/office/drawing/2014/main" val="2100143577"/>
                    </a:ext>
                  </a:extLst>
                </a:gridCol>
                <a:gridCol w="1206500">
                  <a:extLst>
                    <a:ext uri="{9D8B030D-6E8A-4147-A177-3AD203B41FA5}">
                      <a16:colId xmlns:a16="http://schemas.microsoft.com/office/drawing/2014/main" val="1021236501"/>
                    </a:ext>
                  </a:extLst>
                </a:gridCol>
              </a:tblGrid>
              <a:tr h="526258">
                <a:tc>
                  <a:txBody>
                    <a:bodyPr/>
                    <a:lstStyle/>
                    <a:p>
                      <a:pPr algn="ctr" fontAlgn="ctr"/>
                      <a:r>
                        <a:rPr lang="es-CO" sz="1200" u="none" strike="noStrike" dirty="0">
                          <a:solidFill>
                            <a:srgbClr val="0070C0"/>
                          </a:solidFill>
                          <a:effectLst/>
                        </a:rPr>
                        <a:t>NOMBRE DEL INDICADOR</a:t>
                      </a:r>
                      <a:endParaRPr lang="es-CO" sz="1200" b="1" i="0" u="none" strike="noStrike" dirty="0">
                        <a:solidFill>
                          <a:srgbClr val="0070C0"/>
                        </a:solidFill>
                        <a:effectLst/>
                        <a:latin typeface="Tahoma" panose="020B0604030504040204" pitchFamily="34" charset="0"/>
                      </a:endParaRPr>
                    </a:p>
                  </a:txBody>
                  <a:tcPr marL="7620" marR="7620" marT="7620" marB="0" anchor="ctr"/>
                </a:tc>
                <a:tc>
                  <a:txBody>
                    <a:bodyPr/>
                    <a:lstStyle/>
                    <a:p>
                      <a:pPr algn="ctr" fontAlgn="ctr"/>
                      <a:r>
                        <a:rPr lang="es-CO" sz="1200" u="none" strike="noStrike">
                          <a:solidFill>
                            <a:srgbClr val="0070C0"/>
                          </a:solidFill>
                          <a:effectLst/>
                        </a:rPr>
                        <a:t>NUMERADOR</a:t>
                      </a:r>
                      <a:endParaRPr lang="es-CO" sz="1200" b="1" i="0" u="none" strike="noStrike">
                        <a:solidFill>
                          <a:srgbClr val="0070C0"/>
                        </a:solidFill>
                        <a:effectLst/>
                        <a:latin typeface="Tahoma" panose="020B0604030504040204" pitchFamily="34" charset="0"/>
                      </a:endParaRPr>
                    </a:p>
                  </a:txBody>
                  <a:tcPr marL="7620" marR="7620" marT="7620" marB="0" anchor="ctr"/>
                </a:tc>
                <a:tc>
                  <a:txBody>
                    <a:bodyPr/>
                    <a:lstStyle/>
                    <a:p>
                      <a:pPr algn="ctr" fontAlgn="ctr"/>
                      <a:r>
                        <a:rPr lang="es-CO" sz="1200" u="none" strike="noStrike" dirty="0">
                          <a:solidFill>
                            <a:srgbClr val="0070C0"/>
                          </a:solidFill>
                          <a:effectLst/>
                        </a:rPr>
                        <a:t>DENOMINADOR</a:t>
                      </a:r>
                      <a:endParaRPr lang="es-CO" sz="1200" b="1" i="0" u="none" strike="noStrike" dirty="0">
                        <a:solidFill>
                          <a:srgbClr val="0070C0"/>
                        </a:solidFill>
                        <a:effectLst/>
                        <a:latin typeface="Tahoma" panose="020B0604030504040204" pitchFamily="34" charset="0"/>
                      </a:endParaRPr>
                    </a:p>
                  </a:txBody>
                  <a:tcPr marL="7620" marR="7620" marT="7620" marB="0" anchor="ctr"/>
                </a:tc>
                <a:tc>
                  <a:txBody>
                    <a:bodyPr/>
                    <a:lstStyle/>
                    <a:p>
                      <a:pPr algn="ctr" fontAlgn="ctr"/>
                      <a:r>
                        <a:rPr lang="es-CO" sz="1200" u="none" strike="noStrike">
                          <a:solidFill>
                            <a:srgbClr val="0070C0"/>
                          </a:solidFill>
                          <a:effectLst/>
                        </a:rPr>
                        <a:t>UNIDAD</a:t>
                      </a:r>
                      <a:endParaRPr lang="es-CO" sz="1200" b="1" i="0" u="none" strike="noStrike">
                        <a:solidFill>
                          <a:srgbClr val="0070C0"/>
                        </a:solidFill>
                        <a:effectLst/>
                        <a:latin typeface="Tahoma" panose="020B0604030504040204" pitchFamily="34" charset="0"/>
                      </a:endParaRPr>
                    </a:p>
                  </a:txBody>
                  <a:tcPr marL="7620" marR="7620" marT="7620" marB="0" anchor="ctr"/>
                </a:tc>
                <a:tc>
                  <a:txBody>
                    <a:bodyPr/>
                    <a:lstStyle/>
                    <a:p>
                      <a:pPr algn="ctr" fontAlgn="ctr"/>
                      <a:r>
                        <a:rPr lang="es-CO" sz="1200" u="none" strike="noStrike">
                          <a:solidFill>
                            <a:srgbClr val="0070C0"/>
                          </a:solidFill>
                          <a:effectLst/>
                        </a:rPr>
                        <a:t>META</a:t>
                      </a:r>
                      <a:endParaRPr lang="es-CO" sz="1200" b="1" i="0" u="none" strike="noStrike">
                        <a:solidFill>
                          <a:srgbClr val="0070C0"/>
                        </a:solidFill>
                        <a:effectLst/>
                        <a:latin typeface="Tahoma" panose="020B0604030504040204" pitchFamily="34" charset="0"/>
                      </a:endParaRPr>
                    </a:p>
                  </a:txBody>
                  <a:tcPr marL="7620" marR="7620" marT="7620" marB="0" anchor="ctr"/>
                </a:tc>
                <a:tc>
                  <a:txBody>
                    <a:bodyPr/>
                    <a:lstStyle/>
                    <a:p>
                      <a:pPr algn="ctr" fontAlgn="ctr"/>
                      <a:r>
                        <a:rPr lang="es-CO" sz="1200" u="none" strike="noStrike" dirty="0">
                          <a:solidFill>
                            <a:srgbClr val="0070C0"/>
                          </a:solidFill>
                          <a:effectLst/>
                        </a:rPr>
                        <a:t>MAXIMO ACEPTABLE</a:t>
                      </a:r>
                      <a:endParaRPr lang="es-CO" sz="1200" b="1" i="0" u="none" strike="noStrike" dirty="0">
                        <a:solidFill>
                          <a:srgbClr val="0070C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655946824"/>
                  </a:ext>
                </a:extLst>
              </a:tr>
              <a:tr h="526258">
                <a:tc>
                  <a:txBody>
                    <a:bodyPr/>
                    <a:lstStyle/>
                    <a:p>
                      <a:pPr algn="l" fontAlgn="ctr"/>
                      <a:r>
                        <a:rPr lang="es-ES" sz="1200" u="none" strike="noStrike" dirty="0">
                          <a:solidFill>
                            <a:srgbClr val="002060"/>
                          </a:solidFill>
                          <a:effectLst/>
                        </a:rPr>
                        <a:t> Tasa de Hospitalización por HPN</a:t>
                      </a:r>
                      <a:endParaRPr lang="es-ES"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l" fontAlgn="ctr"/>
                      <a:r>
                        <a:rPr lang="es-ES" sz="1200" u="none" strike="noStrike" dirty="0">
                          <a:solidFill>
                            <a:srgbClr val="002060"/>
                          </a:solidFill>
                          <a:effectLst/>
                        </a:rPr>
                        <a:t> Numero de pacientes con </a:t>
                      </a:r>
                      <a:r>
                        <a:rPr lang="es-ES" sz="1200" u="none" strike="noStrike" dirty="0" err="1">
                          <a:solidFill>
                            <a:srgbClr val="002060"/>
                          </a:solidFill>
                          <a:effectLst/>
                        </a:rPr>
                        <a:t>Dx</a:t>
                      </a:r>
                      <a:r>
                        <a:rPr lang="es-ES" sz="1200" u="none" strike="noStrike" dirty="0">
                          <a:solidFill>
                            <a:srgbClr val="002060"/>
                          </a:solidFill>
                          <a:effectLst/>
                        </a:rPr>
                        <a:t> de HPN que se hospitalizan por mes </a:t>
                      </a:r>
                      <a:endParaRPr lang="es-ES"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l" fontAlgn="ctr"/>
                      <a:r>
                        <a:rPr lang="es-ES" sz="1200" u="none" strike="noStrike" dirty="0">
                          <a:solidFill>
                            <a:srgbClr val="002060"/>
                          </a:solidFill>
                          <a:effectLst/>
                        </a:rPr>
                        <a:t> Total de pacientes con Diagnostico de HPN </a:t>
                      </a:r>
                      <a:endParaRPr lang="es-ES"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ctr" fontAlgn="ctr"/>
                      <a:r>
                        <a:rPr lang="es-CO" sz="1200" u="none" strike="noStrike" dirty="0">
                          <a:solidFill>
                            <a:srgbClr val="002060"/>
                          </a:solidFill>
                          <a:effectLst/>
                        </a:rPr>
                        <a:t>Porcentaje </a:t>
                      </a:r>
                      <a:endParaRPr lang="es-CO"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ctr" fontAlgn="ctr"/>
                      <a:r>
                        <a:rPr lang="es-CO" sz="1200" u="none" strike="noStrike">
                          <a:solidFill>
                            <a:srgbClr val="002060"/>
                          </a:solidFill>
                          <a:effectLst/>
                        </a:rPr>
                        <a:t>Ninguna</a:t>
                      </a:r>
                      <a:endParaRPr lang="es-CO" sz="1200" b="0" i="0" u="none" strike="noStrike">
                        <a:solidFill>
                          <a:srgbClr val="002060"/>
                        </a:solidFill>
                        <a:effectLst/>
                        <a:latin typeface="Tahoma" panose="020B0604030504040204" pitchFamily="34" charset="0"/>
                      </a:endParaRPr>
                    </a:p>
                  </a:txBody>
                  <a:tcPr marL="7620" marR="7620" marT="7620" marB="0" anchor="ctr"/>
                </a:tc>
                <a:tc>
                  <a:txBody>
                    <a:bodyPr/>
                    <a:lstStyle/>
                    <a:p>
                      <a:pPr algn="ctr" fontAlgn="ctr"/>
                      <a:r>
                        <a:rPr lang="es-CO" sz="1200" u="none" strike="noStrike" dirty="0">
                          <a:solidFill>
                            <a:srgbClr val="002060"/>
                          </a:solidFill>
                          <a:effectLst/>
                        </a:rPr>
                        <a:t>2 por año</a:t>
                      </a:r>
                      <a:endParaRPr lang="es-CO" sz="1200" b="0" i="0" u="none" strike="noStrike" dirty="0">
                        <a:solidFill>
                          <a:srgbClr val="00206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1249044688"/>
                  </a:ext>
                </a:extLst>
              </a:tr>
              <a:tr h="1040821">
                <a:tc>
                  <a:txBody>
                    <a:bodyPr/>
                    <a:lstStyle/>
                    <a:p>
                      <a:pPr algn="just" fontAlgn="ctr"/>
                      <a:r>
                        <a:rPr lang="es-ES" sz="1200" u="none" strike="noStrike" dirty="0">
                          <a:solidFill>
                            <a:srgbClr val="002060"/>
                          </a:solidFill>
                          <a:effectLst/>
                        </a:rPr>
                        <a:t> Tasa de Complicaciones pacientes con HPN</a:t>
                      </a:r>
                      <a:endParaRPr lang="es-ES"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l" fontAlgn="ctr"/>
                      <a:r>
                        <a:rPr lang="es-ES" sz="1200" u="none" strike="noStrike" dirty="0">
                          <a:solidFill>
                            <a:srgbClr val="002060"/>
                          </a:solidFill>
                          <a:effectLst/>
                        </a:rPr>
                        <a:t> Numero de pacientes con Dx de HPN que presentan complicaciones ( ppal. infecciones y renal) asociadas directamente a HPN en un periodo </a:t>
                      </a:r>
                      <a:endParaRPr lang="es-ES"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l" fontAlgn="ctr"/>
                      <a:r>
                        <a:rPr lang="es-ES" sz="1200" u="none" strike="noStrike" dirty="0">
                          <a:solidFill>
                            <a:srgbClr val="002060"/>
                          </a:solidFill>
                          <a:effectLst/>
                        </a:rPr>
                        <a:t> Total de pacientes con Diagnostico de HPN </a:t>
                      </a:r>
                      <a:endParaRPr lang="es-ES"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ctr" fontAlgn="ctr"/>
                      <a:r>
                        <a:rPr lang="es-CO" sz="1200" u="none" strike="noStrike" dirty="0">
                          <a:solidFill>
                            <a:srgbClr val="002060"/>
                          </a:solidFill>
                          <a:effectLst/>
                        </a:rPr>
                        <a:t>Eventos </a:t>
                      </a:r>
                      <a:endParaRPr lang="es-CO"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ctr" fontAlgn="ctr"/>
                      <a:r>
                        <a:rPr lang="es-CO" sz="1200" u="none" strike="noStrike">
                          <a:solidFill>
                            <a:srgbClr val="002060"/>
                          </a:solidFill>
                          <a:effectLst/>
                        </a:rPr>
                        <a:t>Ninguna </a:t>
                      </a:r>
                      <a:endParaRPr lang="es-CO" sz="1200" b="0" i="0" u="none" strike="noStrike">
                        <a:solidFill>
                          <a:srgbClr val="002060"/>
                        </a:solidFill>
                        <a:effectLst/>
                        <a:latin typeface="Tahoma" panose="020B0604030504040204" pitchFamily="34" charset="0"/>
                      </a:endParaRPr>
                    </a:p>
                  </a:txBody>
                  <a:tcPr marL="7620" marR="7620" marT="7620" marB="0" anchor="ctr"/>
                </a:tc>
                <a:tc>
                  <a:txBody>
                    <a:bodyPr/>
                    <a:lstStyle/>
                    <a:p>
                      <a:pPr algn="ctr" fontAlgn="ctr"/>
                      <a:r>
                        <a:rPr lang="es-CO" sz="1200" u="none" strike="noStrike">
                          <a:solidFill>
                            <a:srgbClr val="002060"/>
                          </a:solidFill>
                          <a:effectLst/>
                        </a:rPr>
                        <a:t>2 por año</a:t>
                      </a:r>
                      <a:endParaRPr lang="es-CO" sz="1200" b="0" i="0" u="none" strike="noStrike">
                        <a:solidFill>
                          <a:srgbClr val="00206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3517086709"/>
                  </a:ext>
                </a:extLst>
              </a:tr>
              <a:tr h="526258">
                <a:tc>
                  <a:txBody>
                    <a:bodyPr/>
                    <a:lstStyle/>
                    <a:p>
                      <a:pPr algn="l" fontAlgn="ctr"/>
                      <a:r>
                        <a:rPr lang="es-ES" sz="1200" u="none" strike="noStrike" dirty="0">
                          <a:solidFill>
                            <a:srgbClr val="002060"/>
                          </a:solidFill>
                          <a:effectLst/>
                        </a:rPr>
                        <a:t> Aparición de Eventos de Hemolisis </a:t>
                      </a:r>
                      <a:endParaRPr lang="es-ES"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l" fontAlgn="ctr"/>
                      <a:r>
                        <a:rPr lang="es-ES" sz="1200" u="none" strike="noStrike" dirty="0">
                          <a:solidFill>
                            <a:srgbClr val="002060"/>
                          </a:solidFill>
                          <a:effectLst/>
                        </a:rPr>
                        <a:t> Numero de pacientes con Dx de HPN que presentan eventos de hemolisis </a:t>
                      </a:r>
                      <a:endParaRPr lang="es-ES"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l" fontAlgn="ctr"/>
                      <a:r>
                        <a:rPr lang="es-ES" sz="1200" u="none" strike="noStrike" dirty="0">
                          <a:solidFill>
                            <a:srgbClr val="002060"/>
                          </a:solidFill>
                          <a:effectLst/>
                        </a:rPr>
                        <a:t> Total de pacientes con Diagnostico de HPN </a:t>
                      </a:r>
                      <a:endParaRPr lang="es-ES"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ctr" fontAlgn="ctr"/>
                      <a:r>
                        <a:rPr lang="es-CO" sz="1200" u="none" strike="noStrike" dirty="0">
                          <a:solidFill>
                            <a:srgbClr val="002060"/>
                          </a:solidFill>
                          <a:effectLst/>
                        </a:rPr>
                        <a:t>Porcentaje </a:t>
                      </a:r>
                      <a:endParaRPr lang="es-CO"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ctr" fontAlgn="ctr"/>
                      <a:r>
                        <a:rPr lang="es-CO" sz="1200" u="none" strike="noStrike">
                          <a:solidFill>
                            <a:srgbClr val="002060"/>
                          </a:solidFill>
                          <a:effectLst/>
                        </a:rPr>
                        <a:t>Ninguna </a:t>
                      </a:r>
                      <a:endParaRPr lang="es-CO" sz="1200" b="0" i="0" u="none" strike="noStrike">
                        <a:solidFill>
                          <a:srgbClr val="002060"/>
                        </a:solidFill>
                        <a:effectLst/>
                        <a:latin typeface="Tahoma" panose="020B0604030504040204" pitchFamily="34" charset="0"/>
                      </a:endParaRPr>
                    </a:p>
                  </a:txBody>
                  <a:tcPr marL="7620" marR="7620" marT="7620" marB="0" anchor="ctr"/>
                </a:tc>
                <a:tc>
                  <a:txBody>
                    <a:bodyPr/>
                    <a:lstStyle/>
                    <a:p>
                      <a:pPr algn="ctr" fontAlgn="ctr"/>
                      <a:r>
                        <a:rPr lang="es-CO" sz="1200" u="none" strike="noStrike">
                          <a:solidFill>
                            <a:srgbClr val="002060"/>
                          </a:solidFill>
                          <a:effectLst/>
                        </a:rPr>
                        <a:t>1 por año</a:t>
                      </a:r>
                      <a:endParaRPr lang="es-CO" sz="1200" b="0" i="0" u="none" strike="noStrike">
                        <a:solidFill>
                          <a:srgbClr val="00206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66542507"/>
                  </a:ext>
                </a:extLst>
              </a:tr>
              <a:tr h="526258">
                <a:tc>
                  <a:txBody>
                    <a:bodyPr/>
                    <a:lstStyle/>
                    <a:p>
                      <a:pPr algn="l" fontAlgn="ctr"/>
                      <a:r>
                        <a:rPr lang="es-CO" sz="1200" u="none" strike="noStrike" dirty="0">
                          <a:solidFill>
                            <a:srgbClr val="002060"/>
                          </a:solidFill>
                          <a:effectLst/>
                        </a:rPr>
                        <a:t> Aparición de Eventos Trombóticos </a:t>
                      </a:r>
                      <a:endParaRPr lang="es-CO"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l" fontAlgn="ctr"/>
                      <a:r>
                        <a:rPr lang="es-CO" sz="1200" u="none" strike="noStrike" dirty="0">
                          <a:solidFill>
                            <a:srgbClr val="002060"/>
                          </a:solidFill>
                          <a:effectLst/>
                        </a:rPr>
                        <a:t> Numero de pacientes con Dx de HPN que presentan eventos trombóticos </a:t>
                      </a:r>
                      <a:endParaRPr lang="es-CO"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l" fontAlgn="ctr"/>
                      <a:r>
                        <a:rPr lang="es-ES" sz="1200" u="none" strike="noStrike" dirty="0">
                          <a:solidFill>
                            <a:srgbClr val="002060"/>
                          </a:solidFill>
                          <a:effectLst/>
                        </a:rPr>
                        <a:t> Total de pacientes con Diagnostico de HPN </a:t>
                      </a:r>
                      <a:endParaRPr lang="es-ES"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ctr" fontAlgn="ctr"/>
                      <a:r>
                        <a:rPr lang="es-CO" sz="1200" u="none" strike="noStrike" dirty="0">
                          <a:solidFill>
                            <a:srgbClr val="002060"/>
                          </a:solidFill>
                          <a:effectLst/>
                        </a:rPr>
                        <a:t>Porcentaje </a:t>
                      </a:r>
                      <a:endParaRPr lang="es-CO"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ctr" fontAlgn="ctr"/>
                      <a:r>
                        <a:rPr lang="es-CO" sz="1200" u="none" strike="noStrike">
                          <a:solidFill>
                            <a:srgbClr val="002060"/>
                          </a:solidFill>
                          <a:effectLst/>
                        </a:rPr>
                        <a:t>Ninguna </a:t>
                      </a:r>
                      <a:endParaRPr lang="es-CO" sz="1200" b="0" i="0" u="none" strike="noStrike">
                        <a:solidFill>
                          <a:srgbClr val="002060"/>
                        </a:solidFill>
                        <a:effectLst/>
                        <a:latin typeface="Tahoma" panose="020B0604030504040204" pitchFamily="34" charset="0"/>
                      </a:endParaRPr>
                    </a:p>
                  </a:txBody>
                  <a:tcPr marL="7620" marR="7620" marT="7620" marB="0" anchor="ctr"/>
                </a:tc>
                <a:tc>
                  <a:txBody>
                    <a:bodyPr/>
                    <a:lstStyle/>
                    <a:p>
                      <a:pPr algn="ctr" fontAlgn="ctr"/>
                      <a:r>
                        <a:rPr lang="es-CO" sz="1200" u="none" strike="noStrike">
                          <a:solidFill>
                            <a:srgbClr val="002060"/>
                          </a:solidFill>
                          <a:effectLst/>
                        </a:rPr>
                        <a:t>Ninguno</a:t>
                      </a:r>
                      <a:endParaRPr lang="es-CO" sz="1200" b="0" i="0" u="none" strike="noStrike">
                        <a:solidFill>
                          <a:srgbClr val="00206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2804112586"/>
                  </a:ext>
                </a:extLst>
              </a:tr>
              <a:tr h="783539">
                <a:tc>
                  <a:txBody>
                    <a:bodyPr/>
                    <a:lstStyle/>
                    <a:p>
                      <a:pPr algn="l" fontAlgn="ctr"/>
                      <a:r>
                        <a:rPr lang="es-ES" sz="1200" u="none" strike="noStrike" dirty="0">
                          <a:solidFill>
                            <a:srgbClr val="002060"/>
                          </a:solidFill>
                          <a:effectLst/>
                        </a:rPr>
                        <a:t> Comportamiento Transfusional en pacientes con HPN</a:t>
                      </a:r>
                      <a:endParaRPr lang="es-ES"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l" fontAlgn="ctr"/>
                      <a:r>
                        <a:rPr lang="es-ES" sz="1200" u="none" strike="noStrike" dirty="0">
                          <a:solidFill>
                            <a:srgbClr val="002060"/>
                          </a:solidFill>
                          <a:effectLst/>
                        </a:rPr>
                        <a:t> Numero de pacientes que recibieron trasfusión en un trimestre</a:t>
                      </a:r>
                      <a:endParaRPr lang="es-ES"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l" fontAlgn="ctr"/>
                      <a:r>
                        <a:rPr lang="es-ES" sz="1200" u="none" strike="noStrike" dirty="0">
                          <a:solidFill>
                            <a:srgbClr val="002060"/>
                          </a:solidFill>
                          <a:effectLst/>
                        </a:rPr>
                        <a:t> Total de pacientes con Diagnostico de HPN </a:t>
                      </a:r>
                      <a:endParaRPr lang="es-ES"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ctr" fontAlgn="b"/>
                      <a:r>
                        <a:rPr lang="es-CO" sz="1200" u="none" strike="noStrike" dirty="0">
                          <a:solidFill>
                            <a:srgbClr val="002060"/>
                          </a:solidFill>
                          <a:effectLst/>
                        </a:rPr>
                        <a:t>Promedio </a:t>
                      </a:r>
                      <a:endParaRPr lang="es-CO" sz="1200" b="0" i="0" u="none" strike="noStrike" dirty="0">
                        <a:solidFill>
                          <a:srgbClr val="002060"/>
                        </a:solidFill>
                        <a:effectLst/>
                        <a:latin typeface="Tahoma" panose="020B0604030504040204" pitchFamily="34" charset="0"/>
                      </a:endParaRPr>
                    </a:p>
                  </a:txBody>
                  <a:tcPr marL="7620" marR="7620" marT="7620" marB="0" anchor="b"/>
                </a:tc>
                <a:tc>
                  <a:txBody>
                    <a:bodyPr/>
                    <a:lstStyle/>
                    <a:p>
                      <a:pPr algn="ctr" fontAlgn="b"/>
                      <a:r>
                        <a:rPr lang="es-ES" sz="1200" u="none" strike="noStrike">
                          <a:solidFill>
                            <a:srgbClr val="002060"/>
                          </a:solidFill>
                          <a:effectLst/>
                        </a:rPr>
                        <a:t>Disminución del 50% en el primer semestre</a:t>
                      </a:r>
                      <a:endParaRPr lang="es-ES" sz="1200" b="0" i="0" u="none" strike="noStrike">
                        <a:solidFill>
                          <a:srgbClr val="002060"/>
                        </a:solidFill>
                        <a:effectLst/>
                        <a:latin typeface="Tahoma" panose="020B0604030504040204" pitchFamily="34" charset="0"/>
                      </a:endParaRPr>
                    </a:p>
                  </a:txBody>
                  <a:tcPr marL="7620" marR="7620" marT="7620" marB="0" anchor="b"/>
                </a:tc>
                <a:tc>
                  <a:txBody>
                    <a:bodyPr/>
                    <a:lstStyle/>
                    <a:p>
                      <a:pPr algn="ctr" fontAlgn="b"/>
                      <a:r>
                        <a:rPr lang="es-CO" sz="1200" u="none" strike="noStrike">
                          <a:solidFill>
                            <a:srgbClr val="002060"/>
                          </a:solidFill>
                          <a:effectLst/>
                        </a:rPr>
                        <a:t>NA</a:t>
                      </a:r>
                      <a:endParaRPr lang="es-CO" sz="1200" b="0" i="0" u="none" strike="noStrike">
                        <a:solidFill>
                          <a:srgbClr val="002060"/>
                        </a:solidFill>
                        <a:effectLst/>
                        <a:latin typeface="Tahoma" panose="020B0604030504040204" pitchFamily="34" charset="0"/>
                      </a:endParaRPr>
                    </a:p>
                  </a:txBody>
                  <a:tcPr marL="7620" marR="7620" marT="7620" marB="0" anchor="b"/>
                </a:tc>
                <a:extLst>
                  <a:ext uri="{0D108BD9-81ED-4DB2-BD59-A6C34878D82A}">
                    <a16:rowId xmlns:a16="http://schemas.microsoft.com/office/drawing/2014/main" val="2408934804"/>
                  </a:ext>
                </a:extLst>
              </a:tr>
              <a:tr h="526258">
                <a:tc>
                  <a:txBody>
                    <a:bodyPr/>
                    <a:lstStyle/>
                    <a:p>
                      <a:pPr algn="l" fontAlgn="ctr"/>
                      <a:r>
                        <a:rPr lang="es-ES" sz="1200" u="none" strike="noStrike" dirty="0">
                          <a:solidFill>
                            <a:srgbClr val="002060"/>
                          </a:solidFill>
                          <a:effectLst/>
                        </a:rPr>
                        <a:t> Adherencia a Plan de Infusión </a:t>
                      </a:r>
                      <a:endParaRPr lang="es-ES"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l" fontAlgn="ctr"/>
                      <a:r>
                        <a:rPr lang="es-ES" sz="1200" u="none" strike="noStrike" dirty="0">
                          <a:solidFill>
                            <a:srgbClr val="002060"/>
                          </a:solidFill>
                          <a:effectLst/>
                        </a:rPr>
                        <a:t> Número real de infusiones en el trimestre</a:t>
                      </a:r>
                      <a:endParaRPr lang="es-ES"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l" fontAlgn="ctr"/>
                      <a:r>
                        <a:rPr lang="es-ES" sz="1200" u="none" strike="noStrike" dirty="0">
                          <a:solidFill>
                            <a:srgbClr val="002060"/>
                          </a:solidFill>
                          <a:effectLst/>
                        </a:rPr>
                        <a:t> Número total de infusiones proyectadas en el trimestre </a:t>
                      </a:r>
                      <a:endParaRPr lang="es-ES"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ctr" fontAlgn="ctr"/>
                      <a:r>
                        <a:rPr lang="es-CO" sz="1200" u="none" strike="noStrike" dirty="0">
                          <a:solidFill>
                            <a:srgbClr val="002060"/>
                          </a:solidFill>
                          <a:effectLst/>
                        </a:rPr>
                        <a:t>Porcentaje</a:t>
                      </a:r>
                      <a:endParaRPr lang="es-CO"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ctr" fontAlgn="ctr"/>
                      <a:r>
                        <a:rPr lang="es-CO" sz="1200" u="none" strike="noStrike" dirty="0">
                          <a:solidFill>
                            <a:srgbClr val="002060"/>
                          </a:solidFill>
                          <a:effectLst/>
                        </a:rPr>
                        <a:t>100%</a:t>
                      </a:r>
                      <a:endParaRPr lang="es-CO"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ctr" fontAlgn="ctr"/>
                      <a:r>
                        <a:rPr lang="es-CO" sz="1200" u="none" strike="noStrike">
                          <a:solidFill>
                            <a:srgbClr val="002060"/>
                          </a:solidFill>
                          <a:effectLst/>
                        </a:rPr>
                        <a:t>95%</a:t>
                      </a:r>
                      <a:endParaRPr lang="es-CO" sz="1200" b="0" i="0" u="none" strike="noStrike">
                        <a:solidFill>
                          <a:srgbClr val="00206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3076165839"/>
                  </a:ext>
                </a:extLst>
              </a:tr>
              <a:tr h="526258">
                <a:tc>
                  <a:txBody>
                    <a:bodyPr/>
                    <a:lstStyle/>
                    <a:p>
                      <a:pPr algn="l" fontAlgn="ctr"/>
                      <a:r>
                        <a:rPr lang="es-CO" sz="1200" u="none" strike="noStrike" dirty="0">
                          <a:solidFill>
                            <a:srgbClr val="002060"/>
                          </a:solidFill>
                          <a:effectLst/>
                        </a:rPr>
                        <a:t> Seguimiento</a:t>
                      </a:r>
                      <a:endParaRPr lang="es-CO"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l" fontAlgn="ctr"/>
                      <a:r>
                        <a:rPr lang="es-ES" sz="1200" u="none" strike="noStrike" dirty="0">
                          <a:solidFill>
                            <a:srgbClr val="002060"/>
                          </a:solidFill>
                          <a:effectLst/>
                        </a:rPr>
                        <a:t> Número de seguimientos x paciente al mes </a:t>
                      </a:r>
                      <a:endParaRPr lang="es-ES"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l" fontAlgn="ctr"/>
                      <a:r>
                        <a:rPr lang="es-ES" sz="1200" u="none" strike="noStrike" dirty="0">
                          <a:solidFill>
                            <a:srgbClr val="002060"/>
                          </a:solidFill>
                          <a:effectLst/>
                        </a:rPr>
                        <a:t> Total, de usuarios en seguimiento de SHUA</a:t>
                      </a:r>
                      <a:endParaRPr lang="es-ES"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ctr" fontAlgn="ctr"/>
                      <a:r>
                        <a:rPr lang="es-CO" sz="1200" u="none" strike="noStrike" dirty="0">
                          <a:solidFill>
                            <a:srgbClr val="002060"/>
                          </a:solidFill>
                          <a:effectLst/>
                        </a:rPr>
                        <a:t>Porcentaje</a:t>
                      </a:r>
                      <a:endParaRPr lang="es-CO"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ctr" fontAlgn="ctr"/>
                      <a:r>
                        <a:rPr lang="es-CO" sz="1200" u="none" strike="noStrike" dirty="0">
                          <a:solidFill>
                            <a:srgbClr val="002060"/>
                          </a:solidFill>
                          <a:effectLst/>
                        </a:rPr>
                        <a:t>90%</a:t>
                      </a:r>
                      <a:endParaRPr lang="es-CO" sz="1200" b="0" i="0" u="none" strike="noStrike" dirty="0">
                        <a:solidFill>
                          <a:srgbClr val="002060"/>
                        </a:solidFill>
                        <a:effectLst/>
                        <a:latin typeface="Tahoma" panose="020B0604030504040204" pitchFamily="34" charset="0"/>
                      </a:endParaRPr>
                    </a:p>
                  </a:txBody>
                  <a:tcPr marL="7620" marR="7620" marT="7620" marB="0" anchor="ctr"/>
                </a:tc>
                <a:tc>
                  <a:txBody>
                    <a:bodyPr/>
                    <a:lstStyle/>
                    <a:p>
                      <a:pPr algn="ctr" fontAlgn="b"/>
                      <a:r>
                        <a:rPr lang="es-CO" sz="1200" u="none" strike="noStrike" dirty="0">
                          <a:solidFill>
                            <a:srgbClr val="002060"/>
                          </a:solidFill>
                          <a:effectLst/>
                        </a:rPr>
                        <a:t>85%</a:t>
                      </a:r>
                      <a:endParaRPr lang="es-CO" sz="1200" b="0" i="0" u="none" strike="noStrike" dirty="0">
                        <a:solidFill>
                          <a:srgbClr val="002060"/>
                        </a:solidFill>
                        <a:effectLst/>
                        <a:latin typeface="Tahoma" panose="020B0604030504040204" pitchFamily="34" charset="0"/>
                      </a:endParaRPr>
                    </a:p>
                  </a:txBody>
                  <a:tcPr marL="7620" marR="7620" marT="7620" marB="0" anchor="b"/>
                </a:tc>
                <a:extLst>
                  <a:ext uri="{0D108BD9-81ED-4DB2-BD59-A6C34878D82A}">
                    <a16:rowId xmlns:a16="http://schemas.microsoft.com/office/drawing/2014/main" val="2671141776"/>
                  </a:ext>
                </a:extLst>
              </a:tr>
            </a:tbl>
          </a:graphicData>
        </a:graphic>
      </p:graphicFrame>
    </p:spTree>
    <p:extLst>
      <p:ext uri="{BB962C8B-B14F-4D97-AF65-F5344CB8AC3E}">
        <p14:creationId xmlns:p14="http://schemas.microsoft.com/office/powerpoint/2010/main" val="4278390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FLUJO DE ATENCIÓN</a:t>
            </a:r>
            <a:endParaRPr lang="es-EC" b="1" dirty="0"/>
          </a:p>
        </p:txBody>
      </p:sp>
      <p:pic>
        <p:nvPicPr>
          <p:cNvPr id="5" name="Imagen 4">
            <a:extLst>
              <a:ext uri="{FF2B5EF4-FFF2-40B4-BE49-F238E27FC236}">
                <a16:creationId xmlns:a16="http://schemas.microsoft.com/office/drawing/2014/main" id="{CD5F749D-F313-49DD-877F-1048C89C8DC7}"/>
              </a:ext>
            </a:extLst>
          </p:cNvPr>
          <p:cNvPicPr>
            <a:picLocks noChangeAspect="1"/>
          </p:cNvPicPr>
          <p:nvPr/>
        </p:nvPicPr>
        <p:blipFill rotWithShape="1">
          <a:blip r:embed="rId3"/>
          <a:srcRect t="-70" b="1266"/>
          <a:stretch/>
        </p:blipFill>
        <p:spPr>
          <a:xfrm>
            <a:off x="1235213" y="1377937"/>
            <a:ext cx="9721574" cy="5328978"/>
          </a:xfrm>
          <a:prstGeom prst="rect">
            <a:avLst/>
          </a:prstGeom>
        </p:spPr>
      </p:pic>
    </p:spTree>
    <p:extLst>
      <p:ext uri="{BB962C8B-B14F-4D97-AF65-F5344CB8AC3E}">
        <p14:creationId xmlns:p14="http://schemas.microsoft.com/office/powerpoint/2010/main" val="19136528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F5E94E47-7403-4751-A234-0BDEE1EE94BF}"/>
              </a:ext>
            </a:extLst>
          </p:cNvPr>
          <p:cNvCxnSpPr>
            <a:cxnSpLocks/>
          </p:cNvCxnSpPr>
          <p:nvPr/>
        </p:nvCxnSpPr>
        <p:spPr>
          <a:xfrm>
            <a:off x="4304715" y="4652893"/>
            <a:ext cx="7252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D81CA004-9A3D-4FCB-B1FB-A6424E782833}"/>
              </a:ext>
            </a:extLst>
          </p:cNvPr>
          <p:cNvCxnSpPr/>
          <p:nvPr/>
        </p:nvCxnSpPr>
        <p:spPr>
          <a:xfrm>
            <a:off x="635098" y="2753042"/>
            <a:ext cx="694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4" name="Título 3">
            <a:extLst>
              <a:ext uri="{FF2B5EF4-FFF2-40B4-BE49-F238E27FC236}">
                <a16:creationId xmlns:a16="http://schemas.microsoft.com/office/drawing/2014/main" id="{04488F54-767E-4E07-ADB4-82DC67C32FBB}"/>
              </a:ext>
            </a:extLst>
          </p:cNvPr>
          <p:cNvSpPr>
            <a:spLocks noGrp="1"/>
          </p:cNvSpPr>
          <p:nvPr>
            <p:ph type="title"/>
          </p:nvPr>
        </p:nvSpPr>
        <p:spPr>
          <a:xfrm>
            <a:off x="5799221" y="3002207"/>
            <a:ext cx="5743614" cy="1599431"/>
          </a:xfrm>
        </p:spPr>
        <p:txBody>
          <a:bodyPr/>
          <a:lstStyle/>
          <a:p>
            <a:pPr algn="ctr"/>
            <a:r>
              <a:rPr lang="es-ES" b="1" dirty="0"/>
              <a:t>BENEFICIOS </a:t>
            </a:r>
            <a:br>
              <a:rPr lang="es-ES" b="1" dirty="0"/>
            </a:br>
            <a:r>
              <a:rPr lang="es-ES" b="1" dirty="0"/>
              <a:t>DE LAS RIAS</a:t>
            </a:r>
            <a:endParaRPr lang="es-EC" b="1" dirty="0"/>
          </a:p>
        </p:txBody>
      </p:sp>
      <p:sp>
        <p:nvSpPr>
          <p:cNvPr id="5" name="Rectángulo 4">
            <a:extLst>
              <a:ext uri="{FF2B5EF4-FFF2-40B4-BE49-F238E27FC236}">
                <a16:creationId xmlns:a16="http://schemas.microsoft.com/office/drawing/2014/main" id="{2D211A8D-E484-4B1B-A807-0DC1C48A0DF9}"/>
              </a:ext>
            </a:extLst>
          </p:cNvPr>
          <p:cNvSpPr/>
          <p:nvPr/>
        </p:nvSpPr>
        <p:spPr>
          <a:xfrm>
            <a:off x="635098" y="2911641"/>
            <a:ext cx="10921806" cy="15994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a:extLst>
              <a:ext uri="{FF2B5EF4-FFF2-40B4-BE49-F238E27FC236}">
                <a16:creationId xmlns:a16="http://schemas.microsoft.com/office/drawing/2014/main" id="{B9801F69-9121-4CA0-BAC7-D8F28B10438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71262" y="1420049"/>
            <a:ext cx="4499489" cy="4499489"/>
          </a:xfrm>
          <a:prstGeom prst="rect">
            <a:avLst/>
          </a:prstGeom>
        </p:spPr>
      </p:pic>
    </p:spTree>
    <p:extLst>
      <p:ext uri="{BB962C8B-B14F-4D97-AF65-F5344CB8AC3E}">
        <p14:creationId xmlns:p14="http://schemas.microsoft.com/office/powerpoint/2010/main" val="38952701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135EE05-4077-4509-B148-171DBFB6E8E9}"/>
              </a:ext>
            </a:extLst>
          </p:cNvPr>
          <p:cNvSpPr/>
          <p:nvPr/>
        </p:nvSpPr>
        <p:spPr>
          <a:xfrm>
            <a:off x="2338251" y="2040706"/>
            <a:ext cx="5577840" cy="45690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esquinas redondeadas 5">
            <a:extLst>
              <a:ext uri="{FF2B5EF4-FFF2-40B4-BE49-F238E27FC236}">
                <a16:creationId xmlns:a16="http://schemas.microsoft.com/office/drawing/2014/main" id="{64002CE8-055B-4610-A0C3-0C6EFFFEB558}"/>
              </a:ext>
            </a:extLst>
          </p:cNvPr>
          <p:cNvSpPr/>
          <p:nvPr/>
        </p:nvSpPr>
        <p:spPr>
          <a:xfrm>
            <a:off x="4232365" y="1332411"/>
            <a:ext cx="7324537" cy="5035283"/>
          </a:xfrm>
          <a:prstGeom prst="roundRect">
            <a:avLst>
              <a:gd name="adj" fmla="val 9144"/>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5" name="Marcador de contenido 2">
            <a:extLst>
              <a:ext uri="{FF2B5EF4-FFF2-40B4-BE49-F238E27FC236}">
                <a16:creationId xmlns:a16="http://schemas.microsoft.com/office/drawing/2014/main" id="{BB1F2A44-1BBF-4DB5-AFE9-18BA2FFC913B}"/>
              </a:ext>
            </a:extLst>
          </p:cNvPr>
          <p:cNvSpPr txBox="1">
            <a:spLocks/>
          </p:cNvSpPr>
          <p:nvPr/>
        </p:nvSpPr>
        <p:spPr>
          <a:xfrm>
            <a:off x="4540378" y="1863048"/>
            <a:ext cx="6761533" cy="418291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endParaRPr lang="es-CO" sz="1800" cap="none" dirty="0">
              <a:solidFill>
                <a:schemeClr val="tx1"/>
              </a:solidFill>
            </a:endParaRPr>
          </a:p>
          <a:p>
            <a:pPr marL="285750" indent="-285750">
              <a:buFont typeface="Arial" panose="020B0604020202020204" pitchFamily="34" charset="0"/>
              <a:buChar char="•"/>
            </a:pPr>
            <a:r>
              <a:rPr lang="es-CO" sz="1800" cap="none" dirty="0">
                <a:solidFill>
                  <a:schemeClr val="tx1"/>
                </a:solidFill>
              </a:rPr>
              <a:t>Satisfacción y mejor experiencia del usuario, pues la organización de los flujos de atención, centrará la atención en él.</a:t>
            </a:r>
          </a:p>
          <a:p>
            <a:pPr marL="285750" indent="-285750">
              <a:buFont typeface="Arial" panose="020B0604020202020204" pitchFamily="34" charset="0"/>
              <a:buChar char="•"/>
            </a:pPr>
            <a:r>
              <a:rPr lang="es-CO" sz="1800" cap="none" dirty="0">
                <a:solidFill>
                  <a:schemeClr val="tx1"/>
                </a:solidFill>
              </a:rPr>
              <a:t>Mejorar el acceso a los servicios de la población en general pero especialmente poblaciones  vulnerables.</a:t>
            </a:r>
          </a:p>
          <a:p>
            <a:pPr marL="285750" indent="-285750">
              <a:buFont typeface="Arial" panose="020B0604020202020204" pitchFamily="34" charset="0"/>
              <a:buChar char="•"/>
            </a:pPr>
            <a:r>
              <a:rPr lang="es-CO" sz="1800" cap="none" dirty="0">
                <a:solidFill>
                  <a:schemeClr val="tx1"/>
                </a:solidFill>
              </a:rPr>
              <a:t>Optimizar recursos de salud. </a:t>
            </a:r>
          </a:p>
          <a:p>
            <a:pPr marL="285750" indent="-285750">
              <a:buFont typeface="Arial" panose="020B0604020202020204" pitchFamily="34" charset="0"/>
              <a:buChar char="•"/>
            </a:pPr>
            <a:r>
              <a:rPr lang="es-CO" sz="1800" cap="none" dirty="0">
                <a:solidFill>
                  <a:schemeClr val="tx1"/>
                </a:solidFill>
              </a:rPr>
              <a:t>Disminución de desperdicio en salud.</a:t>
            </a:r>
          </a:p>
          <a:p>
            <a:pPr marL="285750" indent="-285750">
              <a:buFont typeface="Arial" panose="020B0604020202020204" pitchFamily="34" charset="0"/>
              <a:buChar char="•"/>
            </a:pPr>
            <a:r>
              <a:rPr lang="es-CO" sz="1800" cap="none" dirty="0">
                <a:solidFill>
                  <a:schemeClr val="tx1"/>
                </a:solidFill>
              </a:rPr>
              <a:t>Despliegue del MAITE, cumplimiento de la normatividad.</a:t>
            </a:r>
          </a:p>
          <a:p>
            <a:pPr marL="285750" indent="-285750">
              <a:buFont typeface="Arial" panose="020B0604020202020204" pitchFamily="34" charset="0"/>
              <a:buChar char="•"/>
            </a:pPr>
            <a:r>
              <a:rPr lang="es-CO" sz="1800" cap="none" dirty="0">
                <a:solidFill>
                  <a:schemeClr val="tx1"/>
                </a:solidFill>
              </a:rPr>
              <a:t>Mejores resultados en salud. </a:t>
            </a:r>
          </a:p>
          <a:p>
            <a:endParaRPr lang="es-EC" cap="none" dirty="0">
              <a:solidFill>
                <a:schemeClr val="tx1"/>
              </a:solidFill>
            </a:endParaRPr>
          </a:p>
        </p:txBody>
      </p:sp>
      <p:sp>
        <p:nvSpPr>
          <p:cNvPr id="10" name="Título 3">
            <a:extLst>
              <a:ext uri="{FF2B5EF4-FFF2-40B4-BE49-F238E27FC236}">
                <a16:creationId xmlns:a16="http://schemas.microsoft.com/office/drawing/2014/main" id="{9F0BB75C-A333-42F5-97E6-3F23DB22FE91}"/>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BENEFICIOS DE LAS RIAS</a:t>
            </a:r>
            <a:endParaRPr lang="es-EC" b="1" dirty="0"/>
          </a:p>
        </p:txBody>
      </p:sp>
      <p:pic>
        <p:nvPicPr>
          <p:cNvPr id="4" name="Imagen 3">
            <a:extLst>
              <a:ext uri="{FF2B5EF4-FFF2-40B4-BE49-F238E27FC236}">
                <a16:creationId xmlns:a16="http://schemas.microsoft.com/office/drawing/2014/main" id="{5546A709-0143-4C69-9CEC-B5195E5C4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850" y="2333162"/>
            <a:ext cx="3175724" cy="3175724"/>
          </a:xfrm>
          <a:prstGeom prst="rect">
            <a:avLst/>
          </a:prstGeom>
        </p:spPr>
      </p:pic>
    </p:spTree>
    <p:extLst>
      <p:ext uri="{BB962C8B-B14F-4D97-AF65-F5344CB8AC3E}">
        <p14:creationId xmlns:p14="http://schemas.microsoft.com/office/powerpoint/2010/main" val="29065026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12" name="Rectángulo 11">
            <a:extLst>
              <a:ext uri="{FF2B5EF4-FFF2-40B4-BE49-F238E27FC236}">
                <a16:creationId xmlns:a16="http://schemas.microsoft.com/office/drawing/2014/main" id="{6313EBA7-2A0F-4C60-A58A-8FDACCCF5DC7}"/>
              </a:ext>
            </a:extLst>
          </p:cNvPr>
          <p:cNvSpPr/>
          <p:nvPr/>
        </p:nvSpPr>
        <p:spPr>
          <a:xfrm>
            <a:off x="809897" y="1685109"/>
            <a:ext cx="10633166" cy="40886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Imagen 4" descr="Imagen que contiene Interfaz de usuario gráfica&#10;&#10;Descripción generada automáticamente">
            <a:extLst>
              <a:ext uri="{FF2B5EF4-FFF2-40B4-BE49-F238E27FC236}">
                <a16:creationId xmlns:a16="http://schemas.microsoft.com/office/drawing/2014/main" id="{C1D2B5DE-2AA3-4846-A9B6-9341F89A5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139" y="703936"/>
            <a:ext cx="5773614" cy="5773614"/>
          </a:xfrm>
          <a:prstGeom prst="rect">
            <a:avLst/>
          </a:prstGeom>
          <a:ln w="127000" cap="sq">
            <a:solidFill>
              <a:schemeClr val="accent5">
                <a:lumMod val="60000"/>
                <a:lumOff val="40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9407537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4" name="CuadroTexto 3">
            <a:extLst>
              <a:ext uri="{FF2B5EF4-FFF2-40B4-BE49-F238E27FC236}">
                <a16:creationId xmlns:a16="http://schemas.microsoft.com/office/drawing/2014/main" id="{7EB29E39-CB6A-4D10-8004-15C41FB320ED}"/>
              </a:ext>
            </a:extLst>
          </p:cNvPr>
          <p:cNvSpPr txBox="1"/>
          <p:nvPr/>
        </p:nvSpPr>
        <p:spPr>
          <a:xfrm>
            <a:off x="4988690" y="5272856"/>
            <a:ext cx="4840232" cy="1323439"/>
          </a:xfrm>
          <a:prstGeom prst="rect">
            <a:avLst/>
          </a:prstGeom>
          <a:noFill/>
        </p:spPr>
        <p:txBody>
          <a:bodyPr wrap="square" rtlCol="0">
            <a:spAutoFit/>
          </a:bodyPr>
          <a:lstStyle/>
          <a:p>
            <a:pPr algn="ctr"/>
            <a:r>
              <a:rPr lang="es-ES" sz="8000" dirty="0"/>
              <a:t>GRACIAS</a:t>
            </a:r>
            <a:endParaRPr lang="es-EC" sz="8000" dirty="0"/>
          </a:p>
        </p:txBody>
      </p:sp>
      <p:sp>
        <p:nvSpPr>
          <p:cNvPr id="7" name="Rectángulo 6">
            <a:extLst>
              <a:ext uri="{FF2B5EF4-FFF2-40B4-BE49-F238E27FC236}">
                <a16:creationId xmlns:a16="http://schemas.microsoft.com/office/drawing/2014/main" id="{6588193F-9A38-4C74-AC6E-5491F7E6EFD2}"/>
              </a:ext>
            </a:extLst>
          </p:cNvPr>
          <p:cNvSpPr/>
          <p:nvPr/>
        </p:nvSpPr>
        <p:spPr>
          <a:xfrm>
            <a:off x="2338251" y="1663699"/>
            <a:ext cx="5577840" cy="33274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esquinas redondeadas 7">
            <a:extLst>
              <a:ext uri="{FF2B5EF4-FFF2-40B4-BE49-F238E27FC236}">
                <a16:creationId xmlns:a16="http://schemas.microsoft.com/office/drawing/2014/main" id="{690C8B0D-C1C3-4D33-B329-F511CE842562}"/>
              </a:ext>
            </a:extLst>
          </p:cNvPr>
          <p:cNvSpPr/>
          <p:nvPr/>
        </p:nvSpPr>
        <p:spPr>
          <a:xfrm>
            <a:off x="582993" y="1981201"/>
            <a:ext cx="4235326" cy="2705100"/>
          </a:xfrm>
          <a:prstGeom prst="roundRect">
            <a:avLst>
              <a:gd name="adj" fmla="val 9144"/>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5" name="Imagen 4">
            <a:extLst>
              <a:ext uri="{FF2B5EF4-FFF2-40B4-BE49-F238E27FC236}">
                <a16:creationId xmlns:a16="http://schemas.microsoft.com/office/drawing/2014/main" id="{21468D7E-4867-4C14-B073-B8FA93A2408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59062" y="896705"/>
            <a:ext cx="4499489" cy="4499489"/>
          </a:xfrm>
          <a:prstGeom prst="rect">
            <a:avLst/>
          </a:prstGeom>
        </p:spPr>
      </p:pic>
      <p:sp>
        <p:nvSpPr>
          <p:cNvPr id="6" name="CuadroTexto 5">
            <a:extLst>
              <a:ext uri="{FF2B5EF4-FFF2-40B4-BE49-F238E27FC236}">
                <a16:creationId xmlns:a16="http://schemas.microsoft.com/office/drawing/2014/main" id="{613106A3-B85F-4156-B828-55F24C57088F}"/>
              </a:ext>
            </a:extLst>
          </p:cNvPr>
          <p:cNvSpPr txBox="1"/>
          <p:nvPr/>
        </p:nvSpPr>
        <p:spPr>
          <a:xfrm>
            <a:off x="922656" y="2315399"/>
            <a:ext cx="3556000" cy="2062103"/>
          </a:xfrm>
          <a:prstGeom prst="rect">
            <a:avLst/>
          </a:prstGeom>
          <a:noFill/>
        </p:spPr>
        <p:txBody>
          <a:bodyPr wrap="square" rtlCol="0">
            <a:spAutoFit/>
          </a:bodyPr>
          <a:lstStyle/>
          <a:p>
            <a:pPr algn="ctr"/>
            <a:r>
              <a:rPr lang="es-ES" sz="3200" dirty="0"/>
              <a:t>LO ÚNICO IMPOSIBLE ES LO QUE NO INTENTAS!!!</a:t>
            </a:r>
            <a:endParaRPr lang="es-EC" sz="3200" dirty="0"/>
          </a:p>
        </p:txBody>
      </p:sp>
    </p:spTree>
    <p:extLst>
      <p:ext uri="{BB962C8B-B14F-4D97-AF65-F5344CB8AC3E}">
        <p14:creationId xmlns:p14="http://schemas.microsoft.com/office/powerpoint/2010/main" val="2008475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94E38F15-8DF9-483E-80DC-A921AFF72A36}"/>
              </a:ext>
            </a:extLst>
          </p:cNvPr>
          <p:cNvSpPr/>
          <p:nvPr/>
        </p:nvSpPr>
        <p:spPr>
          <a:xfrm>
            <a:off x="1431235" y="1378226"/>
            <a:ext cx="7845287" cy="46515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esquinas redondeadas 16">
            <a:extLst>
              <a:ext uri="{FF2B5EF4-FFF2-40B4-BE49-F238E27FC236}">
                <a16:creationId xmlns:a16="http://schemas.microsoft.com/office/drawing/2014/main" id="{78712284-67D0-4A03-9B40-E6A29E7814B0}"/>
              </a:ext>
            </a:extLst>
          </p:cNvPr>
          <p:cNvSpPr/>
          <p:nvPr/>
        </p:nvSpPr>
        <p:spPr>
          <a:xfrm>
            <a:off x="569842" y="3986820"/>
            <a:ext cx="6306281" cy="2428467"/>
          </a:xfrm>
          <a:prstGeom prst="roundRect">
            <a:avLst>
              <a:gd name="adj" fmla="val 3141"/>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5" name="Título 3">
            <a:extLst>
              <a:ext uri="{FF2B5EF4-FFF2-40B4-BE49-F238E27FC236}">
                <a16:creationId xmlns:a16="http://schemas.microsoft.com/office/drawing/2014/main" id="{3EC18DBB-0AD9-4960-8A57-363022D9D315}"/>
              </a:ext>
            </a:extLst>
          </p:cNvPr>
          <p:cNvSpPr txBox="1">
            <a:spLocks/>
          </p:cNvSpPr>
          <p:nvPr/>
        </p:nvSpPr>
        <p:spPr>
          <a:xfrm>
            <a:off x="737919" y="4011432"/>
            <a:ext cx="4623582"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TRIPLE META </a:t>
            </a:r>
            <a:endParaRPr lang="es-EC" b="1" dirty="0"/>
          </a:p>
        </p:txBody>
      </p:sp>
      <p:sp>
        <p:nvSpPr>
          <p:cNvPr id="2" name="Rectángulo 1">
            <a:extLst>
              <a:ext uri="{FF2B5EF4-FFF2-40B4-BE49-F238E27FC236}">
                <a16:creationId xmlns:a16="http://schemas.microsoft.com/office/drawing/2014/main" id="{94781FFE-56EF-4304-9B62-6206B8476BD0}"/>
              </a:ext>
            </a:extLst>
          </p:cNvPr>
          <p:cNvSpPr/>
          <p:nvPr/>
        </p:nvSpPr>
        <p:spPr>
          <a:xfrm>
            <a:off x="784374" y="4782058"/>
            <a:ext cx="5801956" cy="923330"/>
          </a:xfrm>
          <a:prstGeom prst="rect">
            <a:avLst/>
          </a:prstGeom>
        </p:spPr>
        <p:txBody>
          <a:bodyPr wrap="square">
            <a:spAutoFit/>
          </a:bodyPr>
          <a:lstStyle/>
          <a:p>
            <a:r>
              <a:rPr lang="es-ES" dirty="0"/>
              <a:t>El concepto de triple meta plantea que los sistemas de salud deben trabajar para lograr </a:t>
            </a:r>
            <a:r>
              <a:rPr lang="es-ES" i="1" u="sng" dirty="0"/>
              <a:t>simultáneamente </a:t>
            </a:r>
            <a:r>
              <a:rPr lang="es-ES" dirty="0"/>
              <a:t>tres metas fundamentales.</a:t>
            </a:r>
            <a:endParaRPr lang="en-US" dirty="0"/>
          </a:p>
        </p:txBody>
      </p:sp>
      <p:sp>
        <p:nvSpPr>
          <p:cNvPr id="6" name="Rectángulo 5">
            <a:extLst>
              <a:ext uri="{FF2B5EF4-FFF2-40B4-BE49-F238E27FC236}">
                <a16:creationId xmlns:a16="http://schemas.microsoft.com/office/drawing/2014/main" id="{008416E6-FCBE-4317-8E43-1A5AA8B4815A}"/>
              </a:ext>
            </a:extLst>
          </p:cNvPr>
          <p:cNvSpPr/>
          <p:nvPr/>
        </p:nvSpPr>
        <p:spPr>
          <a:xfrm>
            <a:off x="780123" y="5863871"/>
            <a:ext cx="6096000" cy="461665"/>
          </a:xfrm>
          <a:prstGeom prst="rect">
            <a:avLst/>
          </a:prstGeom>
        </p:spPr>
        <p:txBody>
          <a:bodyPr wrap="square">
            <a:spAutoFit/>
          </a:bodyPr>
          <a:lstStyle/>
          <a:p>
            <a:r>
              <a:rPr lang="es-CO" sz="1200" dirty="0">
                <a:solidFill>
                  <a:schemeClr val="accent1">
                    <a:lumMod val="40000"/>
                    <a:lumOff val="60000"/>
                  </a:schemeClr>
                </a:solidFill>
              </a:rPr>
              <a:t>Fuente Don Berwick, Tom Nolan y John. Whittington, investigadores del Institute for Health. Improvement (IHI) </a:t>
            </a:r>
          </a:p>
        </p:txBody>
      </p:sp>
      <p:pic>
        <p:nvPicPr>
          <p:cNvPr id="8" name="Imagen 7">
            <a:extLst>
              <a:ext uri="{FF2B5EF4-FFF2-40B4-BE49-F238E27FC236}">
                <a16:creationId xmlns:a16="http://schemas.microsoft.com/office/drawing/2014/main" id="{0D564090-260E-4E31-ABC6-A63D600667F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9219" y="1009994"/>
            <a:ext cx="2866629" cy="2866629"/>
          </a:xfrm>
          <a:prstGeom prst="rect">
            <a:avLst/>
          </a:prstGeom>
        </p:spPr>
      </p:pic>
      <p:pic>
        <p:nvPicPr>
          <p:cNvPr id="15" name="Imagen 14">
            <a:extLst>
              <a:ext uri="{FF2B5EF4-FFF2-40B4-BE49-F238E27FC236}">
                <a16:creationId xmlns:a16="http://schemas.microsoft.com/office/drawing/2014/main" id="{F6F3FCEB-9F73-474F-8A30-9B13A5C30B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2432" y="1821809"/>
            <a:ext cx="4140103" cy="3790814"/>
          </a:xfrm>
          <a:prstGeom prst="rect">
            <a:avLst/>
          </a:prstGeom>
        </p:spPr>
      </p:pic>
    </p:spTree>
    <p:extLst>
      <p:ext uri="{BB962C8B-B14F-4D97-AF65-F5344CB8AC3E}">
        <p14:creationId xmlns:p14="http://schemas.microsoft.com/office/powerpoint/2010/main" val="3431446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esquinas redondeadas 20">
            <a:extLst>
              <a:ext uri="{FF2B5EF4-FFF2-40B4-BE49-F238E27FC236}">
                <a16:creationId xmlns:a16="http://schemas.microsoft.com/office/drawing/2014/main" id="{78D95AB4-892D-4324-8FA5-CD5386C26D60}"/>
              </a:ext>
            </a:extLst>
          </p:cNvPr>
          <p:cNvSpPr/>
          <p:nvPr/>
        </p:nvSpPr>
        <p:spPr>
          <a:xfrm>
            <a:off x="1953949" y="4833189"/>
            <a:ext cx="9689622" cy="1269468"/>
          </a:xfrm>
          <a:prstGeom prst="roundRect">
            <a:avLst>
              <a:gd name="adj" fmla="val 3141"/>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7" name="Rectángulo: esquinas redondeadas 16">
            <a:extLst>
              <a:ext uri="{FF2B5EF4-FFF2-40B4-BE49-F238E27FC236}">
                <a16:creationId xmlns:a16="http://schemas.microsoft.com/office/drawing/2014/main" id="{B4CFEF90-20CA-409A-AD14-AAA59A8530D2}"/>
              </a:ext>
            </a:extLst>
          </p:cNvPr>
          <p:cNvSpPr/>
          <p:nvPr/>
        </p:nvSpPr>
        <p:spPr>
          <a:xfrm>
            <a:off x="1122542" y="3453188"/>
            <a:ext cx="10274332" cy="1080213"/>
          </a:xfrm>
          <a:prstGeom prst="roundRect">
            <a:avLst>
              <a:gd name="adj" fmla="val 3141"/>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Rectángulo: esquinas redondeadas 13">
            <a:extLst>
              <a:ext uri="{FF2B5EF4-FFF2-40B4-BE49-F238E27FC236}">
                <a16:creationId xmlns:a16="http://schemas.microsoft.com/office/drawing/2014/main" id="{3A6F9704-68D1-4673-8855-A5037E0D4100}"/>
              </a:ext>
            </a:extLst>
          </p:cNvPr>
          <p:cNvSpPr/>
          <p:nvPr/>
        </p:nvSpPr>
        <p:spPr>
          <a:xfrm>
            <a:off x="1962937" y="2067178"/>
            <a:ext cx="9689622" cy="1080213"/>
          </a:xfrm>
          <a:prstGeom prst="roundRect">
            <a:avLst>
              <a:gd name="adj" fmla="val 3141"/>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8" name="Rectángulo 7">
            <a:extLst>
              <a:ext uri="{FF2B5EF4-FFF2-40B4-BE49-F238E27FC236}">
                <a16:creationId xmlns:a16="http://schemas.microsoft.com/office/drawing/2014/main" id="{4A03C57C-C9E6-49A9-A037-272C9A12E907}"/>
              </a:ext>
            </a:extLst>
          </p:cNvPr>
          <p:cNvSpPr/>
          <p:nvPr/>
        </p:nvSpPr>
        <p:spPr>
          <a:xfrm>
            <a:off x="1775793" y="2061168"/>
            <a:ext cx="9876766" cy="10862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Título 3">
            <a:extLst>
              <a:ext uri="{FF2B5EF4-FFF2-40B4-BE49-F238E27FC236}">
                <a16:creationId xmlns:a16="http://schemas.microsoft.com/office/drawing/2014/main" id="{1523F156-C7D8-46C5-914B-5D0C594209D9}"/>
              </a:ext>
            </a:extLst>
          </p:cNvPr>
          <p:cNvSpPr txBox="1">
            <a:spLocks/>
          </p:cNvSpPr>
          <p:nvPr/>
        </p:nvSpPr>
        <p:spPr>
          <a:xfrm>
            <a:off x="5102091" y="576825"/>
            <a:ext cx="4623582"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 TRIPLE META</a:t>
            </a:r>
            <a:endParaRPr lang="es-EC" b="1" dirty="0"/>
          </a:p>
        </p:txBody>
      </p:sp>
      <p:sp>
        <p:nvSpPr>
          <p:cNvPr id="2" name="Rectángulo 1">
            <a:extLst>
              <a:ext uri="{FF2B5EF4-FFF2-40B4-BE49-F238E27FC236}">
                <a16:creationId xmlns:a16="http://schemas.microsoft.com/office/drawing/2014/main" id="{A6A9333D-61DF-4250-8FF9-70831B5EFB37}"/>
              </a:ext>
            </a:extLst>
          </p:cNvPr>
          <p:cNvSpPr/>
          <p:nvPr/>
        </p:nvSpPr>
        <p:spPr>
          <a:xfrm>
            <a:off x="2756452" y="2255968"/>
            <a:ext cx="8839201" cy="1015663"/>
          </a:xfrm>
          <a:prstGeom prst="rect">
            <a:avLst/>
          </a:prstGeom>
        </p:spPr>
        <p:txBody>
          <a:bodyPr wrap="square">
            <a:spAutoFit/>
          </a:bodyPr>
          <a:lstStyle/>
          <a:p>
            <a:r>
              <a:rPr lang="es-ES" sz="2000" dirty="0">
                <a:solidFill>
                  <a:srgbClr val="00B0F0"/>
                </a:solidFill>
              </a:rPr>
              <a:t>SALUD DE LA POBLACIÓN: </a:t>
            </a:r>
            <a:r>
              <a:rPr lang="es-CO" sz="2000" dirty="0"/>
              <a:t>Llegar a comunidades y organizaciones, centrándose en la prevención y el bienestar.</a:t>
            </a:r>
            <a:endParaRPr lang="es-EC" sz="2000" dirty="0"/>
          </a:p>
          <a:p>
            <a:endParaRPr lang="es-ES" sz="2000" dirty="0"/>
          </a:p>
        </p:txBody>
      </p:sp>
      <p:sp>
        <p:nvSpPr>
          <p:cNvPr id="12" name="Rectángulo 11">
            <a:extLst>
              <a:ext uri="{FF2B5EF4-FFF2-40B4-BE49-F238E27FC236}">
                <a16:creationId xmlns:a16="http://schemas.microsoft.com/office/drawing/2014/main" id="{AA78E275-5F64-4128-9458-703C9883FD69}"/>
              </a:ext>
            </a:extLst>
          </p:cNvPr>
          <p:cNvSpPr/>
          <p:nvPr/>
        </p:nvSpPr>
        <p:spPr>
          <a:xfrm>
            <a:off x="2015341" y="3671766"/>
            <a:ext cx="9381532" cy="1015663"/>
          </a:xfrm>
          <a:prstGeom prst="rect">
            <a:avLst/>
          </a:prstGeom>
        </p:spPr>
        <p:txBody>
          <a:bodyPr wrap="square">
            <a:spAutoFit/>
          </a:bodyPr>
          <a:lstStyle/>
          <a:p>
            <a:r>
              <a:rPr lang="es-ES" sz="2000" dirty="0">
                <a:solidFill>
                  <a:srgbClr val="00B0F0"/>
                </a:solidFill>
              </a:rPr>
              <a:t>EXPERIENCIA DE LA ATENCIÓN: </a:t>
            </a:r>
            <a:r>
              <a:rPr lang="es-CO" sz="2000" dirty="0"/>
              <a:t>Proporcionar atención centrada en el paciente de forma segura, oportuna, eficaz, equitativa, continua.</a:t>
            </a:r>
            <a:endParaRPr lang="es-EC" sz="2000" dirty="0"/>
          </a:p>
          <a:p>
            <a:endParaRPr lang="es-ES" sz="2000" dirty="0"/>
          </a:p>
        </p:txBody>
      </p:sp>
      <p:sp>
        <p:nvSpPr>
          <p:cNvPr id="13" name="Rectángulo 12">
            <a:extLst>
              <a:ext uri="{FF2B5EF4-FFF2-40B4-BE49-F238E27FC236}">
                <a16:creationId xmlns:a16="http://schemas.microsoft.com/office/drawing/2014/main" id="{ED08D5AE-FCF8-4B3A-AD87-62208E4E4B7F}"/>
              </a:ext>
            </a:extLst>
          </p:cNvPr>
          <p:cNvSpPr/>
          <p:nvPr/>
        </p:nvSpPr>
        <p:spPr>
          <a:xfrm>
            <a:off x="2796715" y="5036755"/>
            <a:ext cx="8536620" cy="1015663"/>
          </a:xfrm>
          <a:prstGeom prst="rect">
            <a:avLst/>
          </a:prstGeom>
        </p:spPr>
        <p:txBody>
          <a:bodyPr wrap="square">
            <a:spAutoFit/>
          </a:bodyPr>
          <a:lstStyle/>
          <a:p>
            <a:r>
              <a:rPr lang="es-ES" sz="2000" dirty="0">
                <a:solidFill>
                  <a:srgbClr val="00B0F0"/>
                </a:solidFill>
              </a:rPr>
              <a:t>COSTO PER CÁPITA: </a:t>
            </a:r>
            <a:r>
              <a:rPr lang="es-CO" sz="2000" dirty="0"/>
              <a:t>Reducir o controlar el costo por usuario derivado de la atención en salud de la población objeto, optimizando recursos. </a:t>
            </a:r>
            <a:endParaRPr lang="es-EC" sz="2000" dirty="0"/>
          </a:p>
        </p:txBody>
      </p:sp>
      <p:sp>
        <p:nvSpPr>
          <p:cNvPr id="15" name="Rectángulo 14">
            <a:extLst>
              <a:ext uri="{FF2B5EF4-FFF2-40B4-BE49-F238E27FC236}">
                <a16:creationId xmlns:a16="http://schemas.microsoft.com/office/drawing/2014/main" id="{49CA6126-DF25-4B6C-8296-7DD0B8FA0C85}"/>
              </a:ext>
            </a:extLst>
          </p:cNvPr>
          <p:cNvSpPr/>
          <p:nvPr/>
        </p:nvSpPr>
        <p:spPr>
          <a:xfrm>
            <a:off x="675857" y="6367692"/>
            <a:ext cx="8965625" cy="276999"/>
          </a:xfrm>
          <a:prstGeom prst="rect">
            <a:avLst/>
          </a:prstGeom>
        </p:spPr>
        <p:txBody>
          <a:bodyPr wrap="square">
            <a:spAutoFit/>
          </a:bodyPr>
          <a:lstStyle/>
          <a:p>
            <a:r>
              <a:rPr lang="es-CO" sz="1200" dirty="0">
                <a:solidFill>
                  <a:schemeClr val="accent1">
                    <a:lumMod val="40000"/>
                    <a:lumOff val="60000"/>
                  </a:schemeClr>
                </a:solidFill>
              </a:rPr>
              <a:t>Fuente Don Berwick, Tom Nolan y John. Whittington, investigadores del Institute for Health. Improvement (IHI) </a:t>
            </a:r>
          </a:p>
        </p:txBody>
      </p:sp>
      <p:pic>
        <p:nvPicPr>
          <p:cNvPr id="16" name="Imagen 15">
            <a:extLst>
              <a:ext uri="{FF2B5EF4-FFF2-40B4-BE49-F238E27FC236}">
                <a16:creationId xmlns:a16="http://schemas.microsoft.com/office/drawing/2014/main" id="{318B8E73-DE87-4824-B356-57891CE3F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541" y="1848430"/>
            <a:ext cx="1410298" cy="1404000"/>
          </a:xfrm>
          <a:prstGeom prst="rect">
            <a:avLst/>
          </a:prstGeom>
        </p:spPr>
      </p:pic>
      <p:sp>
        <p:nvSpPr>
          <p:cNvPr id="19" name="Rectángulo 18">
            <a:extLst>
              <a:ext uri="{FF2B5EF4-FFF2-40B4-BE49-F238E27FC236}">
                <a16:creationId xmlns:a16="http://schemas.microsoft.com/office/drawing/2014/main" id="{7EC49640-C7DF-4154-8D72-72D7119F09E1}"/>
              </a:ext>
            </a:extLst>
          </p:cNvPr>
          <p:cNvSpPr/>
          <p:nvPr/>
        </p:nvSpPr>
        <p:spPr>
          <a:xfrm>
            <a:off x="1520107" y="3447178"/>
            <a:ext cx="9876766" cy="10862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8" name="Imagen 17">
            <a:extLst>
              <a:ext uri="{FF2B5EF4-FFF2-40B4-BE49-F238E27FC236}">
                <a16:creationId xmlns:a16="http://schemas.microsoft.com/office/drawing/2014/main" id="{C24D1D8F-9BEB-4AAB-9725-6844327C61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37" y="3165185"/>
            <a:ext cx="1620000" cy="1620000"/>
          </a:xfrm>
          <a:prstGeom prst="rect">
            <a:avLst/>
          </a:prstGeom>
        </p:spPr>
      </p:pic>
      <p:sp>
        <p:nvSpPr>
          <p:cNvPr id="20" name="Rectángulo 19">
            <a:extLst>
              <a:ext uri="{FF2B5EF4-FFF2-40B4-BE49-F238E27FC236}">
                <a16:creationId xmlns:a16="http://schemas.microsoft.com/office/drawing/2014/main" id="{86F736B4-2D95-4B29-B934-7A0D0246DA05}"/>
              </a:ext>
            </a:extLst>
          </p:cNvPr>
          <p:cNvSpPr/>
          <p:nvPr/>
        </p:nvSpPr>
        <p:spPr>
          <a:xfrm>
            <a:off x="1775793" y="4825784"/>
            <a:ext cx="9876766" cy="12933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2" name="Imagen 21">
            <a:extLst>
              <a:ext uri="{FF2B5EF4-FFF2-40B4-BE49-F238E27FC236}">
                <a16:creationId xmlns:a16="http://schemas.microsoft.com/office/drawing/2014/main" id="{79AB6FAB-D1DC-40CB-9136-7D6C72C8A7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690" y="4649936"/>
            <a:ext cx="1620000" cy="1620000"/>
          </a:xfrm>
          <a:prstGeom prst="rect">
            <a:avLst/>
          </a:prstGeom>
        </p:spPr>
      </p:pic>
    </p:spTree>
    <p:extLst>
      <p:ext uri="{BB962C8B-B14F-4D97-AF65-F5344CB8AC3E}">
        <p14:creationId xmlns:p14="http://schemas.microsoft.com/office/powerpoint/2010/main" val="2582541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ángulo 50">
            <a:extLst>
              <a:ext uri="{FF2B5EF4-FFF2-40B4-BE49-F238E27FC236}">
                <a16:creationId xmlns:a16="http://schemas.microsoft.com/office/drawing/2014/main" id="{8B0D6A03-F39C-47FC-9CE9-E6BC8B9BB6E8}"/>
              </a:ext>
            </a:extLst>
          </p:cNvPr>
          <p:cNvSpPr/>
          <p:nvPr/>
        </p:nvSpPr>
        <p:spPr>
          <a:xfrm>
            <a:off x="6480468" y="1769019"/>
            <a:ext cx="5459742" cy="4518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Rectángulo: esquinas redondeadas 32">
            <a:extLst>
              <a:ext uri="{FF2B5EF4-FFF2-40B4-BE49-F238E27FC236}">
                <a16:creationId xmlns:a16="http://schemas.microsoft.com/office/drawing/2014/main" id="{2AC94338-7E1C-45E7-8C28-5DE80504FD86}"/>
              </a:ext>
            </a:extLst>
          </p:cNvPr>
          <p:cNvSpPr/>
          <p:nvPr/>
        </p:nvSpPr>
        <p:spPr>
          <a:xfrm>
            <a:off x="3039204" y="5275824"/>
            <a:ext cx="1669536" cy="911251"/>
          </a:xfrm>
          <a:prstGeom prst="roundRect">
            <a:avLst>
              <a:gd name="adj" fmla="val 15309"/>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2" name="Flecha: doblada 41">
            <a:extLst>
              <a:ext uri="{FF2B5EF4-FFF2-40B4-BE49-F238E27FC236}">
                <a16:creationId xmlns:a16="http://schemas.microsoft.com/office/drawing/2014/main" id="{F912E630-18C0-4D2D-839B-F37BB82BE66B}"/>
              </a:ext>
            </a:extLst>
          </p:cNvPr>
          <p:cNvSpPr/>
          <p:nvPr/>
        </p:nvSpPr>
        <p:spPr>
          <a:xfrm rot="10800000" flipH="1">
            <a:off x="2512485" y="5178934"/>
            <a:ext cx="526719" cy="634543"/>
          </a:xfrm>
          <a:prstGeom prst="bentArrow">
            <a:avLst>
              <a:gd name="adj1" fmla="val 12469"/>
              <a:gd name="adj2" fmla="val 16647"/>
              <a:gd name="adj3" fmla="val 29177"/>
              <a:gd name="adj4" fmla="val 14512"/>
            </a:avLst>
          </a:prstGeom>
          <a:ln>
            <a:solidFill>
              <a:schemeClr val="tx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solidFill>
                <a:schemeClr val="tx1"/>
              </a:solidFill>
            </a:endParaRPr>
          </a:p>
        </p:txBody>
      </p:sp>
      <p:sp>
        <p:nvSpPr>
          <p:cNvPr id="32" name="Rectángulo: esquinas redondeadas 31">
            <a:extLst>
              <a:ext uri="{FF2B5EF4-FFF2-40B4-BE49-F238E27FC236}">
                <a16:creationId xmlns:a16="http://schemas.microsoft.com/office/drawing/2014/main" id="{9CB1A796-FDD2-49DE-919C-1E9417589A44}"/>
              </a:ext>
            </a:extLst>
          </p:cNvPr>
          <p:cNvSpPr/>
          <p:nvPr/>
        </p:nvSpPr>
        <p:spPr>
          <a:xfrm>
            <a:off x="2204436" y="4105780"/>
            <a:ext cx="1669536" cy="1075021"/>
          </a:xfrm>
          <a:prstGeom prst="roundRect">
            <a:avLst>
              <a:gd name="adj" fmla="val 15309"/>
            </a:avLst>
          </a:prstGeom>
          <a:solidFill>
            <a:schemeClr val="accent3">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1" name="Flecha: doblada 40">
            <a:extLst>
              <a:ext uri="{FF2B5EF4-FFF2-40B4-BE49-F238E27FC236}">
                <a16:creationId xmlns:a16="http://schemas.microsoft.com/office/drawing/2014/main" id="{408125F7-8F4B-4452-A3F7-25E3D684AC9F}"/>
              </a:ext>
            </a:extLst>
          </p:cNvPr>
          <p:cNvSpPr/>
          <p:nvPr/>
        </p:nvSpPr>
        <p:spPr>
          <a:xfrm rot="10800000" flipH="1">
            <a:off x="1667373" y="4009868"/>
            <a:ext cx="529159" cy="634543"/>
          </a:xfrm>
          <a:prstGeom prst="bentArrow">
            <a:avLst>
              <a:gd name="adj1" fmla="val 12469"/>
              <a:gd name="adj2" fmla="val 16647"/>
              <a:gd name="adj3" fmla="val 29177"/>
              <a:gd name="adj4" fmla="val 14512"/>
            </a:avLst>
          </a:prstGeom>
          <a:ln>
            <a:solidFill>
              <a:schemeClr val="tx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solidFill>
                <a:schemeClr val="tx1"/>
              </a:solidFill>
            </a:endParaRPr>
          </a:p>
        </p:txBody>
      </p:sp>
      <p:sp>
        <p:nvSpPr>
          <p:cNvPr id="31" name="Rectángulo: esquinas redondeadas 30">
            <a:extLst>
              <a:ext uri="{FF2B5EF4-FFF2-40B4-BE49-F238E27FC236}">
                <a16:creationId xmlns:a16="http://schemas.microsoft.com/office/drawing/2014/main" id="{01D14BC6-61ED-4E6C-ADE3-9E712E5BFD15}"/>
              </a:ext>
            </a:extLst>
          </p:cNvPr>
          <p:cNvSpPr/>
          <p:nvPr/>
        </p:nvSpPr>
        <p:spPr>
          <a:xfrm>
            <a:off x="1369668" y="3108012"/>
            <a:ext cx="1669536" cy="911251"/>
          </a:xfrm>
          <a:prstGeom prst="roundRect">
            <a:avLst>
              <a:gd name="adj" fmla="val 15309"/>
            </a:avLst>
          </a:prstGeom>
          <a:solidFill>
            <a:schemeClr val="accent3">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Flecha: doblada 6">
            <a:extLst>
              <a:ext uri="{FF2B5EF4-FFF2-40B4-BE49-F238E27FC236}">
                <a16:creationId xmlns:a16="http://schemas.microsoft.com/office/drawing/2014/main" id="{10B5AC9F-73FF-4095-809A-4DFB2691433F}"/>
              </a:ext>
            </a:extLst>
          </p:cNvPr>
          <p:cNvSpPr/>
          <p:nvPr/>
        </p:nvSpPr>
        <p:spPr>
          <a:xfrm rot="10800000" flipH="1">
            <a:off x="849337" y="3021490"/>
            <a:ext cx="520331" cy="634543"/>
          </a:xfrm>
          <a:prstGeom prst="bentArrow">
            <a:avLst>
              <a:gd name="adj1" fmla="val 12469"/>
              <a:gd name="adj2" fmla="val 16647"/>
              <a:gd name="adj3" fmla="val 29177"/>
              <a:gd name="adj4" fmla="val 14512"/>
            </a:avLst>
          </a:prstGeom>
          <a:ln>
            <a:solidFill>
              <a:schemeClr val="tx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solidFill>
                <a:schemeClr val="tx1"/>
              </a:solidFill>
            </a:endParaRPr>
          </a:p>
        </p:txBody>
      </p:sp>
      <p:sp>
        <p:nvSpPr>
          <p:cNvPr id="26" name="Rectángulo 25">
            <a:extLst>
              <a:ext uri="{FF2B5EF4-FFF2-40B4-BE49-F238E27FC236}">
                <a16:creationId xmlns:a16="http://schemas.microsoft.com/office/drawing/2014/main" id="{114184FD-B310-4E6B-87F2-35568415FF5F}"/>
              </a:ext>
            </a:extLst>
          </p:cNvPr>
          <p:cNvSpPr/>
          <p:nvPr/>
        </p:nvSpPr>
        <p:spPr>
          <a:xfrm>
            <a:off x="383307" y="1762539"/>
            <a:ext cx="5809229" cy="4518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ángulo: esquinas redondeadas 24">
            <a:extLst>
              <a:ext uri="{FF2B5EF4-FFF2-40B4-BE49-F238E27FC236}">
                <a16:creationId xmlns:a16="http://schemas.microsoft.com/office/drawing/2014/main" id="{0F0BF1BF-7752-4CF8-8BE0-CA63ED6052B5}"/>
              </a:ext>
            </a:extLst>
          </p:cNvPr>
          <p:cNvSpPr/>
          <p:nvPr/>
        </p:nvSpPr>
        <p:spPr>
          <a:xfrm>
            <a:off x="7782181" y="1490632"/>
            <a:ext cx="2844640" cy="525253"/>
          </a:xfrm>
          <a:prstGeom prst="roundRect">
            <a:avLst>
              <a:gd name="adj" fmla="val 29328"/>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4" name="Rectángulo: esquinas redondeadas 23">
            <a:extLst>
              <a:ext uri="{FF2B5EF4-FFF2-40B4-BE49-F238E27FC236}">
                <a16:creationId xmlns:a16="http://schemas.microsoft.com/office/drawing/2014/main" id="{2B363016-A2CC-483A-BC25-1BFA0D83F130}"/>
              </a:ext>
            </a:extLst>
          </p:cNvPr>
          <p:cNvSpPr/>
          <p:nvPr/>
        </p:nvSpPr>
        <p:spPr>
          <a:xfrm>
            <a:off x="1965906" y="1498474"/>
            <a:ext cx="2844640" cy="525253"/>
          </a:xfrm>
          <a:prstGeom prst="roundRect">
            <a:avLst>
              <a:gd name="adj" fmla="val 29328"/>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9" name="Título 3">
            <a:extLst>
              <a:ext uri="{FF2B5EF4-FFF2-40B4-BE49-F238E27FC236}">
                <a16:creationId xmlns:a16="http://schemas.microsoft.com/office/drawing/2014/main" id="{1523F156-C7D8-46C5-914B-5D0C594209D9}"/>
              </a:ext>
            </a:extLst>
          </p:cNvPr>
          <p:cNvSpPr txBox="1">
            <a:spLocks/>
          </p:cNvSpPr>
          <p:nvPr/>
        </p:nvSpPr>
        <p:spPr>
          <a:xfrm>
            <a:off x="5102091" y="576825"/>
            <a:ext cx="4623582"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b="1" dirty="0"/>
              <a:t> POLÍTICA PAÍS</a:t>
            </a:r>
            <a:endParaRPr lang="es-EC" b="1" dirty="0"/>
          </a:p>
        </p:txBody>
      </p:sp>
      <p:sp>
        <p:nvSpPr>
          <p:cNvPr id="15" name="Rectángulo 14">
            <a:extLst>
              <a:ext uri="{FF2B5EF4-FFF2-40B4-BE49-F238E27FC236}">
                <a16:creationId xmlns:a16="http://schemas.microsoft.com/office/drawing/2014/main" id="{49CA6126-DF25-4B6C-8296-7DD0B8FA0C85}"/>
              </a:ext>
            </a:extLst>
          </p:cNvPr>
          <p:cNvSpPr/>
          <p:nvPr/>
        </p:nvSpPr>
        <p:spPr>
          <a:xfrm>
            <a:off x="675857" y="6367692"/>
            <a:ext cx="8965625" cy="276999"/>
          </a:xfrm>
          <a:prstGeom prst="rect">
            <a:avLst/>
          </a:prstGeom>
        </p:spPr>
        <p:txBody>
          <a:bodyPr wrap="square">
            <a:spAutoFit/>
          </a:bodyPr>
          <a:lstStyle/>
          <a:p>
            <a:r>
              <a:rPr lang="es-CO" sz="1200" dirty="0">
                <a:solidFill>
                  <a:schemeClr val="accent1">
                    <a:lumMod val="40000"/>
                    <a:lumOff val="60000"/>
                  </a:schemeClr>
                </a:solidFill>
              </a:rPr>
              <a:t>Fuente: Diagrama diseño del autor, contenido basado en Resolución 429 y modificaciones.  </a:t>
            </a:r>
          </a:p>
        </p:txBody>
      </p:sp>
      <p:sp>
        <p:nvSpPr>
          <p:cNvPr id="4" name="Rectángulo 3">
            <a:extLst>
              <a:ext uri="{FF2B5EF4-FFF2-40B4-BE49-F238E27FC236}">
                <a16:creationId xmlns:a16="http://schemas.microsoft.com/office/drawing/2014/main" id="{C8AFB665-88DF-4450-B82C-CA5B5D8A1579}"/>
              </a:ext>
            </a:extLst>
          </p:cNvPr>
          <p:cNvSpPr/>
          <p:nvPr/>
        </p:nvSpPr>
        <p:spPr>
          <a:xfrm>
            <a:off x="2055103" y="1602939"/>
            <a:ext cx="2670924" cy="369332"/>
          </a:xfrm>
          <a:prstGeom prst="rect">
            <a:avLst/>
          </a:prstGeom>
        </p:spPr>
        <p:txBody>
          <a:bodyPr wrap="none">
            <a:spAutoFit/>
          </a:bodyPr>
          <a:lstStyle/>
          <a:p>
            <a:pPr algn="ctr"/>
            <a:r>
              <a:rPr lang="es-ES" dirty="0">
                <a:solidFill>
                  <a:srgbClr val="00B0F0"/>
                </a:solidFill>
              </a:rPr>
              <a:t>MARCO ESTRATÉGICO</a:t>
            </a:r>
            <a:endParaRPr lang="es-EC" dirty="0"/>
          </a:p>
        </p:txBody>
      </p:sp>
      <p:sp>
        <p:nvSpPr>
          <p:cNvPr id="23" name="Rectángulo 22">
            <a:extLst>
              <a:ext uri="{FF2B5EF4-FFF2-40B4-BE49-F238E27FC236}">
                <a16:creationId xmlns:a16="http://schemas.microsoft.com/office/drawing/2014/main" id="{42E5C132-6E73-4343-9224-69575AEF4DC3}"/>
              </a:ext>
            </a:extLst>
          </p:cNvPr>
          <p:cNvSpPr/>
          <p:nvPr/>
        </p:nvSpPr>
        <p:spPr>
          <a:xfrm>
            <a:off x="7960177" y="1581845"/>
            <a:ext cx="2571538" cy="369332"/>
          </a:xfrm>
          <a:prstGeom prst="rect">
            <a:avLst/>
          </a:prstGeom>
        </p:spPr>
        <p:txBody>
          <a:bodyPr wrap="none">
            <a:spAutoFit/>
          </a:bodyPr>
          <a:lstStyle/>
          <a:p>
            <a:pPr algn="ctr"/>
            <a:r>
              <a:rPr lang="es-ES" dirty="0">
                <a:solidFill>
                  <a:srgbClr val="00B0F0"/>
                </a:solidFill>
              </a:rPr>
              <a:t>MARCO OPERATIVO </a:t>
            </a:r>
            <a:endParaRPr lang="es-EC" dirty="0"/>
          </a:p>
        </p:txBody>
      </p:sp>
      <p:sp>
        <p:nvSpPr>
          <p:cNvPr id="27" name="Rectángulo: esquinas redondeadas 26">
            <a:extLst>
              <a:ext uri="{FF2B5EF4-FFF2-40B4-BE49-F238E27FC236}">
                <a16:creationId xmlns:a16="http://schemas.microsoft.com/office/drawing/2014/main" id="{1CAC54AB-E014-44CA-9179-EE80C1ABF3DC}"/>
              </a:ext>
            </a:extLst>
          </p:cNvPr>
          <p:cNvSpPr/>
          <p:nvPr/>
        </p:nvSpPr>
        <p:spPr>
          <a:xfrm>
            <a:off x="548152" y="2110244"/>
            <a:ext cx="1669536" cy="911251"/>
          </a:xfrm>
          <a:prstGeom prst="roundRect">
            <a:avLst>
              <a:gd name="adj" fmla="val 15309"/>
            </a:avLst>
          </a:prstGeom>
          <a:solidFill>
            <a:schemeClr val="accent3">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Rectángulo 4">
            <a:extLst>
              <a:ext uri="{FF2B5EF4-FFF2-40B4-BE49-F238E27FC236}">
                <a16:creationId xmlns:a16="http://schemas.microsoft.com/office/drawing/2014/main" id="{ACAFA621-10B2-4E3C-8459-5D730D5B07B1}"/>
              </a:ext>
            </a:extLst>
          </p:cNvPr>
          <p:cNvSpPr/>
          <p:nvPr/>
        </p:nvSpPr>
        <p:spPr>
          <a:xfrm>
            <a:off x="836084" y="2381203"/>
            <a:ext cx="1067167" cy="369332"/>
          </a:xfrm>
          <a:prstGeom prst="rect">
            <a:avLst/>
          </a:prstGeom>
        </p:spPr>
        <p:txBody>
          <a:bodyPr wrap="square">
            <a:spAutoFit/>
          </a:bodyPr>
          <a:lstStyle/>
          <a:p>
            <a:pPr algn="ctr"/>
            <a:r>
              <a:rPr lang="es-CO" dirty="0">
                <a:ln w="3175" cmpd="sng">
                  <a:noFill/>
                </a:ln>
                <a:solidFill>
                  <a:schemeClr val="tx2">
                    <a:lumMod val="25000"/>
                  </a:schemeClr>
                </a:solidFill>
              </a:rPr>
              <a:t>APS</a:t>
            </a:r>
            <a:endParaRPr lang="es-EC" dirty="0">
              <a:solidFill>
                <a:schemeClr val="tx2">
                  <a:lumMod val="25000"/>
                </a:schemeClr>
              </a:solidFill>
            </a:endParaRPr>
          </a:p>
        </p:txBody>
      </p:sp>
      <p:sp>
        <p:nvSpPr>
          <p:cNvPr id="34" name="Rectángulo 33">
            <a:extLst>
              <a:ext uri="{FF2B5EF4-FFF2-40B4-BE49-F238E27FC236}">
                <a16:creationId xmlns:a16="http://schemas.microsoft.com/office/drawing/2014/main" id="{2E2E60A8-BDCD-4FAF-8A05-6D1F1B9F63E6}"/>
              </a:ext>
            </a:extLst>
          </p:cNvPr>
          <p:cNvSpPr/>
          <p:nvPr/>
        </p:nvSpPr>
        <p:spPr>
          <a:xfrm>
            <a:off x="1369668" y="3378971"/>
            <a:ext cx="1669536" cy="369332"/>
          </a:xfrm>
          <a:prstGeom prst="rect">
            <a:avLst/>
          </a:prstGeom>
        </p:spPr>
        <p:txBody>
          <a:bodyPr wrap="square">
            <a:spAutoFit/>
          </a:bodyPr>
          <a:lstStyle/>
          <a:p>
            <a:pPr algn="ctr"/>
            <a:r>
              <a:rPr lang="es-CO" dirty="0">
                <a:ln w="3175" cmpd="sng">
                  <a:noFill/>
                </a:ln>
                <a:solidFill>
                  <a:schemeClr val="tx2">
                    <a:lumMod val="25000"/>
                  </a:schemeClr>
                </a:solidFill>
              </a:rPr>
              <a:t>CUIDADO</a:t>
            </a:r>
            <a:endParaRPr lang="es-EC" dirty="0">
              <a:solidFill>
                <a:schemeClr val="tx2">
                  <a:lumMod val="25000"/>
                </a:schemeClr>
              </a:solidFill>
            </a:endParaRPr>
          </a:p>
        </p:txBody>
      </p:sp>
      <p:sp>
        <p:nvSpPr>
          <p:cNvPr id="35" name="Rectángulo 34">
            <a:extLst>
              <a:ext uri="{FF2B5EF4-FFF2-40B4-BE49-F238E27FC236}">
                <a16:creationId xmlns:a16="http://schemas.microsoft.com/office/drawing/2014/main" id="{D863EBEA-1A0E-4E85-9734-6E3F56BD940D}"/>
              </a:ext>
            </a:extLst>
          </p:cNvPr>
          <p:cNvSpPr/>
          <p:nvPr/>
        </p:nvSpPr>
        <p:spPr>
          <a:xfrm>
            <a:off x="2293634" y="4217715"/>
            <a:ext cx="1483236" cy="923330"/>
          </a:xfrm>
          <a:prstGeom prst="rect">
            <a:avLst/>
          </a:prstGeom>
        </p:spPr>
        <p:txBody>
          <a:bodyPr wrap="square">
            <a:spAutoFit/>
          </a:bodyPr>
          <a:lstStyle/>
          <a:p>
            <a:pPr algn="ctr"/>
            <a:r>
              <a:rPr lang="es-CO" dirty="0">
                <a:ln w="3175" cmpd="sng">
                  <a:noFill/>
                </a:ln>
                <a:solidFill>
                  <a:schemeClr val="tx2">
                    <a:lumMod val="25000"/>
                  </a:schemeClr>
                </a:solidFill>
              </a:rPr>
              <a:t>GESTIÓN INTEGRAL DEL RIESGO</a:t>
            </a:r>
            <a:endParaRPr lang="es-EC" dirty="0">
              <a:solidFill>
                <a:schemeClr val="tx2">
                  <a:lumMod val="25000"/>
                </a:schemeClr>
              </a:solidFill>
            </a:endParaRPr>
          </a:p>
        </p:txBody>
      </p:sp>
      <p:sp>
        <p:nvSpPr>
          <p:cNvPr id="36" name="Rectángulo 35">
            <a:extLst>
              <a:ext uri="{FF2B5EF4-FFF2-40B4-BE49-F238E27FC236}">
                <a16:creationId xmlns:a16="http://schemas.microsoft.com/office/drawing/2014/main" id="{C8A01104-ED65-478B-9196-B49D4008DA7F}"/>
              </a:ext>
            </a:extLst>
          </p:cNvPr>
          <p:cNvSpPr/>
          <p:nvPr/>
        </p:nvSpPr>
        <p:spPr>
          <a:xfrm>
            <a:off x="3035252" y="5438555"/>
            <a:ext cx="1669536" cy="646331"/>
          </a:xfrm>
          <a:prstGeom prst="rect">
            <a:avLst/>
          </a:prstGeom>
        </p:spPr>
        <p:txBody>
          <a:bodyPr wrap="square">
            <a:spAutoFit/>
          </a:bodyPr>
          <a:lstStyle/>
          <a:p>
            <a:pPr algn="ctr"/>
            <a:r>
              <a:rPr lang="es-CO" dirty="0">
                <a:ln w="3175" cmpd="sng">
                  <a:noFill/>
                </a:ln>
                <a:solidFill>
                  <a:schemeClr val="tx2">
                    <a:lumMod val="25000"/>
                  </a:schemeClr>
                </a:solidFill>
              </a:rPr>
              <a:t>ENFOQUE</a:t>
            </a:r>
          </a:p>
          <a:p>
            <a:pPr algn="ctr"/>
            <a:r>
              <a:rPr lang="es-CO" dirty="0">
                <a:ln w="3175" cmpd="sng">
                  <a:noFill/>
                </a:ln>
                <a:solidFill>
                  <a:schemeClr val="tx2">
                    <a:lumMod val="25000"/>
                  </a:schemeClr>
                </a:solidFill>
              </a:rPr>
              <a:t>DIFERENCIAL</a:t>
            </a:r>
            <a:endParaRPr lang="es-EC" dirty="0">
              <a:solidFill>
                <a:schemeClr val="tx2">
                  <a:lumMod val="25000"/>
                </a:schemeClr>
              </a:solidFill>
            </a:endParaRPr>
          </a:p>
        </p:txBody>
      </p:sp>
      <p:sp>
        <p:nvSpPr>
          <p:cNvPr id="6" name="Rectángulo 5">
            <a:extLst>
              <a:ext uri="{FF2B5EF4-FFF2-40B4-BE49-F238E27FC236}">
                <a16:creationId xmlns:a16="http://schemas.microsoft.com/office/drawing/2014/main" id="{AE07609E-753E-4803-8A00-6A45D27D4AA0}"/>
              </a:ext>
            </a:extLst>
          </p:cNvPr>
          <p:cNvSpPr/>
          <p:nvPr/>
        </p:nvSpPr>
        <p:spPr>
          <a:xfrm>
            <a:off x="2293633" y="2156086"/>
            <a:ext cx="1391728" cy="830997"/>
          </a:xfrm>
          <a:prstGeom prst="rect">
            <a:avLst/>
          </a:prstGeom>
        </p:spPr>
        <p:txBody>
          <a:bodyPr wrap="none">
            <a:spAutoFit/>
          </a:bodyPr>
          <a:lstStyle/>
          <a:p>
            <a:r>
              <a:rPr lang="es-ES" sz="1600" dirty="0"/>
              <a:t>Usuario</a:t>
            </a:r>
          </a:p>
          <a:p>
            <a:r>
              <a:rPr lang="es-ES" sz="1600" dirty="0"/>
              <a:t>Familia</a:t>
            </a:r>
          </a:p>
          <a:p>
            <a:r>
              <a:rPr lang="es-ES" sz="1600" dirty="0"/>
              <a:t>Comunidad</a:t>
            </a:r>
            <a:endParaRPr lang="es-EC" sz="1600" dirty="0"/>
          </a:p>
        </p:txBody>
      </p:sp>
      <p:sp>
        <p:nvSpPr>
          <p:cNvPr id="37" name="Rectángulo 36">
            <a:extLst>
              <a:ext uri="{FF2B5EF4-FFF2-40B4-BE49-F238E27FC236}">
                <a16:creationId xmlns:a16="http://schemas.microsoft.com/office/drawing/2014/main" id="{F471EA09-EF93-40EC-BE5B-DAF8C5351572}"/>
              </a:ext>
            </a:extLst>
          </p:cNvPr>
          <p:cNvSpPr/>
          <p:nvPr/>
        </p:nvSpPr>
        <p:spPr>
          <a:xfrm>
            <a:off x="3101512" y="3271249"/>
            <a:ext cx="2255870" cy="584775"/>
          </a:xfrm>
          <a:prstGeom prst="rect">
            <a:avLst/>
          </a:prstGeom>
        </p:spPr>
        <p:txBody>
          <a:bodyPr wrap="square">
            <a:spAutoFit/>
          </a:bodyPr>
          <a:lstStyle/>
          <a:p>
            <a:r>
              <a:rPr lang="es-ES" sz="1600" dirty="0"/>
              <a:t>Corresponsabilidad</a:t>
            </a:r>
          </a:p>
          <a:p>
            <a:r>
              <a:rPr lang="es-ES" sz="1600" dirty="0"/>
              <a:t>Autocuidado</a:t>
            </a:r>
            <a:endParaRPr lang="es-EC" sz="1600" dirty="0"/>
          </a:p>
        </p:txBody>
      </p:sp>
      <p:sp>
        <p:nvSpPr>
          <p:cNvPr id="39" name="Rectángulo 38">
            <a:extLst>
              <a:ext uri="{FF2B5EF4-FFF2-40B4-BE49-F238E27FC236}">
                <a16:creationId xmlns:a16="http://schemas.microsoft.com/office/drawing/2014/main" id="{C68396A7-0439-4475-AA73-31E31D454404}"/>
              </a:ext>
            </a:extLst>
          </p:cNvPr>
          <p:cNvSpPr/>
          <p:nvPr/>
        </p:nvSpPr>
        <p:spPr>
          <a:xfrm>
            <a:off x="3936666" y="4378470"/>
            <a:ext cx="2255870" cy="584775"/>
          </a:xfrm>
          <a:prstGeom prst="rect">
            <a:avLst/>
          </a:prstGeom>
        </p:spPr>
        <p:txBody>
          <a:bodyPr wrap="square">
            <a:spAutoFit/>
          </a:bodyPr>
          <a:lstStyle/>
          <a:p>
            <a:r>
              <a:rPr lang="es-ES" sz="1600" dirty="0"/>
              <a:t>Riesgo Financiero</a:t>
            </a:r>
          </a:p>
          <a:p>
            <a:r>
              <a:rPr lang="es-ES" sz="1600" dirty="0"/>
              <a:t>Riesgo en Salud</a:t>
            </a:r>
            <a:endParaRPr lang="es-EC" sz="1600" dirty="0"/>
          </a:p>
        </p:txBody>
      </p:sp>
      <p:sp>
        <p:nvSpPr>
          <p:cNvPr id="40" name="Rectángulo 39">
            <a:extLst>
              <a:ext uri="{FF2B5EF4-FFF2-40B4-BE49-F238E27FC236}">
                <a16:creationId xmlns:a16="http://schemas.microsoft.com/office/drawing/2014/main" id="{417E4BA5-0644-4291-8E74-E2616FDC6511}"/>
              </a:ext>
            </a:extLst>
          </p:cNvPr>
          <p:cNvSpPr/>
          <p:nvPr/>
        </p:nvSpPr>
        <p:spPr>
          <a:xfrm>
            <a:off x="4752448" y="5472439"/>
            <a:ext cx="1440088" cy="584775"/>
          </a:xfrm>
          <a:prstGeom prst="rect">
            <a:avLst/>
          </a:prstGeom>
        </p:spPr>
        <p:txBody>
          <a:bodyPr wrap="square">
            <a:spAutoFit/>
          </a:bodyPr>
          <a:lstStyle/>
          <a:p>
            <a:r>
              <a:rPr lang="es-ES" sz="1600" dirty="0"/>
              <a:t>Poblaciones</a:t>
            </a:r>
          </a:p>
          <a:p>
            <a:r>
              <a:rPr lang="es-ES" sz="1600" dirty="0"/>
              <a:t>Territorios</a:t>
            </a:r>
            <a:endParaRPr lang="es-EC" sz="1600" dirty="0"/>
          </a:p>
        </p:txBody>
      </p:sp>
      <p:sp>
        <p:nvSpPr>
          <p:cNvPr id="43" name="Rectángulo: esquinas redondeadas 42">
            <a:extLst>
              <a:ext uri="{FF2B5EF4-FFF2-40B4-BE49-F238E27FC236}">
                <a16:creationId xmlns:a16="http://schemas.microsoft.com/office/drawing/2014/main" id="{1A899B52-779E-43C7-B470-EBE0B3BAEEE2}"/>
              </a:ext>
            </a:extLst>
          </p:cNvPr>
          <p:cNvSpPr/>
          <p:nvPr/>
        </p:nvSpPr>
        <p:spPr>
          <a:xfrm>
            <a:off x="7681884" y="2694051"/>
            <a:ext cx="3060935" cy="1264204"/>
          </a:xfrm>
          <a:prstGeom prst="roundRect">
            <a:avLst>
              <a:gd name="adj" fmla="val 15309"/>
            </a:avLst>
          </a:prstGeom>
          <a:solidFill>
            <a:schemeClr val="accent1">
              <a:lumMod val="40000"/>
              <a:lumOff val="6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4" name="Rectángulo: esquinas redondeadas 43">
            <a:extLst>
              <a:ext uri="{FF2B5EF4-FFF2-40B4-BE49-F238E27FC236}">
                <a16:creationId xmlns:a16="http://schemas.microsoft.com/office/drawing/2014/main" id="{1DA9319C-65EE-4142-86FE-D4210C2A7BB3}"/>
              </a:ext>
            </a:extLst>
          </p:cNvPr>
          <p:cNvSpPr/>
          <p:nvPr/>
        </p:nvSpPr>
        <p:spPr>
          <a:xfrm>
            <a:off x="7681883" y="4498639"/>
            <a:ext cx="3060935" cy="1542664"/>
          </a:xfrm>
          <a:prstGeom prst="roundRect">
            <a:avLst>
              <a:gd name="adj" fmla="val 15309"/>
            </a:avLst>
          </a:prstGeom>
          <a:solidFill>
            <a:schemeClr val="accent5">
              <a:lumMod val="60000"/>
              <a:lumOff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Elipse 9">
            <a:extLst>
              <a:ext uri="{FF2B5EF4-FFF2-40B4-BE49-F238E27FC236}">
                <a16:creationId xmlns:a16="http://schemas.microsoft.com/office/drawing/2014/main" id="{6E2B4480-C6DA-4506-80F9-4CEFC26CCFFA}"/>
              </a:ext>
            </a:extLst>
          </p:cNvPr>
          <p:cNvSpPr/>
          <p:nvPr/>
        </p:nvSpPr>
        <p:spPr>
          <a:xfrm>
            <a:off x="7275426" y="2309091"/>
            <a:ext cx="769919" cy="769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45" name="Rectángulo 44">
            <a:extLst>
              <a:ext uri="{FF2B5EF4-FFF2-40B4-BE49-F238E27FC236}">
                <a16:creationId xmlns:a16="http://schemas.microsoft.com/office/drawing/2014/main" id="{A007F75A-D761-4D10-AA8C-F48BD1378135}"/>
              </a:ext>
            </a:extLst>
          </p:cNvPr>
          <p:cNvSpPr/>
          <p:nvPr/>
        </p:nvSpPr>
        <p:spPr>
          <a:xfrm>
            <a:off x="7336044" y="2539552"/>
            <a:ext cx="675185" cy="338554"/>
          </a:xfrm>
          <a:prstGeom prst="rect">
            <a:avLst/>
          </a:prstGeom>
        </p:spPr>
        <p:txBody>
          <a:bodyPr wrap="none">
            <a:spAutoFit/>
          </a:bodyPr>
          <a:lstStyle/>
          <a:p>
            <a:r>
              <a:rPr lang="es-ES" sz="1600" dirty="0"/>
              <a:t>MIAS</a:t>
            </a:r>
            <a:endParaRPr lang="es-EC" sz="1600" dirty="0"/>
          </a:p>
        </p:txBody>
      </p:sp>
      <p:sp>
        <p:nvSpPr>
          <p:cNvPr id="47" name="Elipse 46">
            <a:extLst>
              <a:ext uri="{FF2B5EF4-FFF2-40B4-BE49-F238E27FC236}">
                <a16:creationId xmlns:a16="http://schemas.microsoft.com/office/drawing/2014/main" id="{B4E1A449-9298-4FCA-91C7-AEBBDEB28E1C}"/>
              </a:ext>
            </a:extLst>
          </p:cNvPr>
          <p:cNvSpPr/>
          <p:nvPr/>
        </p:nvSpPr>
        <p:spPr>
          <a:xfrm>
            <a:off x="7296925" y="4150399"/>
            <a:ext cx="769919" cy="769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8" name="Rectángulo 47">
            <a:extLst>
              <a:ext uri="{FF2B5EF4-FFF2-40B4-BE49-F238E27FC236}">
                <a16:creationId xmlns:a16="http://schemas.microsoft.com/office/drawing/2014/main" id="{862DF2B6-E07C-45E3-A590-0C6E550CB304}"/>
              </a:ext>
            </a:extLst>
          </p:cNvPr>
          <p:cNvSpPr/>
          <p:nvPr/>
        </p:nvSpPr>
        <p:spPr>
          <a:xfrm>
            <a:off x="7398574" y="4390835"/>
            <a:ext cx="611065" cy="338554"/>
          </a:xfrm>
          <a:prstGeom prst="rect">
            <a:avLst/>
          </a:prstGeom>
        </p:spPr>
        <p:txBody>
          <a:bodyPr wrap="none">
            <a:spAutoFit/>
          </a:bodyPr>
          <a:lstStyle/>
          <a:p>
            <a:pPr algn="ctr"/>
            <a:r>
              <a:rPr lang="es-ES" sz="1600" dirty="0"/>
              <a:t>RIAS</a:t>
            </a:r>
            <a:endParaRPr lang="es-EC" sz="1600" dirty="0"/>
          </a:p>
        </p:txBody>
      </p:sp>
      <p:sp>
        <p:nvSpPr>
          <p:cNvPr id="49" name="Rectángulo 48">
            <a:extLst>
              <a:ext uri="{FF2B5EF4-FFF2-40B4-BE49-F238E27FC236}">
                <a16:creationId xmlns:a16="http://schemas.microsoft.com/office/drawing/2014/main" id="{90B70C5B-40D0-4C55-AC2D-32E2F675515F}"/>
              </a:ext>
            </a:extLst>
          </p:cNvPr>
          <p:cNvSpPr/>
          <p:nvPr/>
        </p:nvSpPr>
        <p:spPr>
          <a:xfrm>
            <a:off x="7869357" y="2981258"/>
            <a:ext cx="2775480" cy="923330"/>
          </a:xfrm>
          <a:prstGeom prst="rect">
            <a:avLst/>
          </a:prstGeom>
        </p:spPr>
        <p:txBody>
          <a:bodyPr wrap="square">
            <a:spAutoFit/>
          </a:bodyPr>
          <a:lstStyle/>
          <a:p>
            <a:r>
              <a:rPr lang="es-CO" dirty="0">
                <a:ln w="3175" cmpd="sng">
                  <a:noFill/>
                </a:ln>
                <a:solidFill>
                  <a:schemeClr val="tx2">
                    <a:lumMod val="25000"/>
                  </a:schemeClr>
                </a:solidFill>
              </a:rPr>
              <a:t>Conjunto de procesos.</a:t>
            </a:r>
          </a:p>
          <a:p>
            <a:r>
              <a:rPr lang="es-CO" dirty="0">
                <a:ln w="3175" cmpd="sng">
                  <a:noFill/>
                </a:ln>
                <a:solidFill>
                  <a:schemeClr val="tx2">
                    <a:lumMod val="25000"/>
                  </a:schemeClr>
                </a:solidFill>
              </a:rPr>
              <a:t>Coordinación entre actores.</a:t>
            </a:r>
            <a:endParaRPr lang="es-EC" dirty="0">
              <a:solidFill>
                <a:schemeClr val="tx2">
                  <a:lumMod val="25000"/>
                </a:schemeClr>
              </a:solidFill>
            </a:endParaRPr>
          </a:p>
        </p:txBody>
      </p:sp>
      <p:sp>
        <p:nvSpPr>
          <p:cNvPr id="50" name="Rectángulo 49">
            <a:extLst>
              <a:ext uri="{FF2B5EF4-FFF2-40B4-BE49-F238E27FC236}">
                <a16:creationId xmlns:a16="http://schemas.microsoft.com/office/drawing/2014/main" id="{31C59E0F-0539-4132-829A-F208DFBDDB66}"/>
              </a:ext>
            </a:extLst>
          </p:cNvPr>
          <p:cNvSpPr/>
          <p:nvPr/>
        </p:nvSpPr>
        <p:spPr>
          <a:xfrm>
            <a:off x="7903829" y="4831118"/>
            <a:ext cx="2775480" cy="1200329"/>
          </a:xfrm>
          <a:prstGeom prst="rect">
            <a:avLst/>
          </a:prstGeom>
        </p:spPr>
        <p:txBody>
          <a:bodyPr wrap="square">
            <a:spAutoFit/>
          </a:bodyPr>
          <a:lstStyle/>
          <a:p>
            <a:r>
              <a:rPr lang="es-CO" dirty="0">
                <a:ln w="3175" cmpd="sng">
                  <a:noFill/>
                </a:ln>
                <a:solidFill>
                  <a:schemeClr val="tx2">
                    <a:lumMod val="25000"/>
                  </a:schemeClr>
                </a:solidFill>
              </a:rPr>
              <a:t>Coordinación Ente, IPS, EPS</a:t>
            </a:r>
          </a:p>
          <a:p>
            <a:r>
              <a:rPr lang="es-CO" dirty="0">
                <a:ln w="3175" cmpd="sng">
                  <a:noFill/>
                </a:ln>
                <a:solidFill>
                  <a:schemeClr val="tx2">
                    <a:lumMod val="25000"/>
                  </a:schemeClr>
                </a:solidFill>
              </a:rPr>
              <a:t>Integralidad de la atención.  </a:t>
            </a:r>
            <a:endParaRPr lang="es-EC" dirty="0">
              <a:solidFill>
                <a:schemeClr val="tx2">
                  <a:lumMod val="25000"/>
                </a:schemeClr>
              </a:solidFill>
            </a:endParaRPr>
          </a:p>
        </p:txBody>
      </p:sp>
    </p:spTree>
    <p:extLst>
      <p:ext uri="{BB962C8B-B14F-4D97-AF65-F5344CB8AC3E}">
        <p14:creationId xmlns:p14="http://schemas.microsoft.com/office/powerpoint/2010/main" val="4220383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D470EE7-A4C3-40F2-99DB-675B12AFA007}"/>
              </a:ext>
            </a:extLst>
          </p:cNvPr>
          <p:cNvSpPr/>
          <p:nvPr/>
        </p:nvSpPr>
        <p:spPr>
          <a:xfrm>
            <a:off x="2338251" y="2040706"/>
            <a:ext cx="5577840" cy="45690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esquinas redondeadas 5">
            <a:extLst>
              <a:ext uri="{FF2B5EF4-FFF2-40B4-BE49-F238E27FC236}">
                <a16:creationId xmlns:a16="http://schemas.microsoft.com/office/drawing/2014/main" id="{64002CE8-055B-4610-A0C3-0C6EFFFEB558}"/>
              </a:ext>
            </a:extLst>
          </p:cNvPr>
          <p:cNvSpPr/>
          <p:nvPr/>
        </p:nvSpPr>
        <p:spPr>
          <a:xfrm>
            <a:off x="4232365" y="1332411"/>
            <a:ext cx="7324537" cy="5035283"/>
          </a:xfrm>
          <a:prstGeom prst="roundRect">
            <a:avLst>
              <a:gd name="adj" fmla="val 9144"/>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5" name="Marcador de contenido 2">
            <a:extLst>
              <a:ext uri="{FF2B5EF4-FFF2-40B4-BE49-F238E27FC236}">
                <a16:creationId xmlns:a16="http://schemas.microsoft.com/office/drawing/2014/main" id="{BB1F2A44-1BBF-4DB5-AFE9-18BA2FFC913B}"/>
              </a:ext>
            </a:extLst>
          </p:cNvPr>
          <p:cNvSpPr txBox="1">
            <a:spLocks/>
          </p:cNvSpPr>
          <p:nvPr/>
        </p:nvSpPr>
        <p:spPr>
          <a:xfrm>
            <a:off x="4680078" y="1822104"/>
            <a:ext cx="6488857" cy="427389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nSpc>
                <a:spcPct val="115000"/>
              </a:lnSpc>
              <a:spcAft>
                <a:spcPts val="1000"/>
              </a:spcAft>
              <a:buClr>
                <a:srgbClr val="FFC000"/>
              </a:buClr>
            </a:pPr>
            <a:r>
              <a:rPr lang="es-CO" sz="1600" cap="none" dirty="0">
                <a:solidFill>
                  <a:schemeClr val="tx1"/>
                </a:solidFill>
                <a:ea typeface="Calibri"/>
                <a:cs typeface="Times New Roman"/>
              </a:rPr>
              <a:t>Las principales dificultades operativas para implementación del MIAS están en la brecha de desarrollo de los territorios, en el interior de los mismos y en la articulación de acciones y Componentes de los diferentes actores.</a:t>
            </a:r>
          </a:p>
          <a:p>
            <a:pPr>
              <a:lnSpc>
                <a:spcPct val="115000"/>
              </a:lnSpc>
              <a:spcAft>
                <a:spcPts val="1000"/>
              </a:spcAft>
              <a:buClr>
                <a:srgbClr val="FFC000"/>
              </a:buClr>
            </a:pPr>
            <a:r>
              <a:rPr lang="es-CO" sz="1600" cap="none" dirty="0">
                <a:solidFill>
                  <a:schemeClr val="tx1"/>
                </a:solidFill>
                <a:ea typeface="Calibri"/>
                <a:cs typeface="Times New Roman"/>
              </a:rPr>
              <a:t>Por ello la principal modificación es plantear  acciones territoriales específicas y otorgar el liderazgo para la implementación y seguimiento de la país y maite a los entes territoriales, con el acompañamiento del ministerio.</a:t>
            </a:r>
          </a:p>
          <a:p>
            <a:pPr>
              <a:lnSpc>
                <a:spcPct val="115000"/>
              </a:lnSpc>
              <a:spcAft>
                <a:spcPts val="1000"/>
              </a:spcAft>
              <a:buClr>
                <a:srgbClr val="FFC000"/>
              </a:buClr>
            </a:pPr>
            <a:r>
              <a:rPr lang="es-CO" sz="1600" cap="none" dirty="0">
                <a:solidFill>
                  <a:schemeClr val="tx1"/>
                </a:solidFill>
                <a:ea typeface="Calibri"/>
                <a:cs typeface="Times New Roman"/>
              </a:rPr>
              <a:t>Lo anterior no exime a las eps e ips y otros actores involucrados en la atención en salud.</a:t>
            </a:r>
          </a:p>
          <a:p>
            <a:pPr>
              <a:lnSpc>
                <a:spcPct val="115000"/>
              </a:lnSpc>
              <a:spcAft>
                <a:spcPts val="1000"/>
              </a:spcAft>
              <a:buClr>
                <a:srgbClr val="FFC000"/>
              </a:buClr>
            </a:pPr>
            <a:r>
              <a:rPr lang="es-CO" sz="1600" cap="none" dirty="0">
                <a:solidFill>
                  <a:schemeClr val="tx1"/>
                </a:solidFill>
                <a:ea typeface="Calibri"/>
                <a:cs typeface="Times New Roman"/>
              </a:rPr>
              <a:t>Modificación de la país y adopción del maite ( modelo de acción integral territorial)</a:t>
            </a:r>
          </a:p>
          <a:p>
            <a:pPr algn="just"/>
            <a:r>
              <a:rPr lang="es-CO" sz="1600" b="1" cap="none" dirty="0">
                <a:ln w="3175" cmpd="sng">
                  <a:noFill/>
                </a:ln>
              </a:rPr>
              <a:t> </a:t>
            </a:r>
          </a:p>
          <a:p>
            <a:pPr algn="just"/>
            <a:r>
              <a:rPr lang="es-ES" sz="1600" cap="none" dirty="0">
                <a:solidFill>
                  <a:schemeClr val="tx1"/>
                </a:solidFill>
              </a:rPr>
              <a:t>  </a:t>
            </a:r>
            <a:endParaRPr lang="es-EC" sz="1600" cap="none" dirty="0"/>
          </a:p>
        </p:txBody>
      </p:sp>
      <p:sp>
        <p:nvSpPr>
          <p:cNvPr id="2" name="Rectángulo 1">
            <a:extLst>
              <a:ext uri="{FF2B5EF4-FFF2-40B4-BE49-F238E27FC236}">
                <a16:creationId xmlns:a16="http://schemas.microsoft.com/office/drawing/2014/main" id="{E07D581D-FAA5-4324-AF26-BD44740BA9E8}"/>
              </a:ext>
            </a:extLst>
          </p:cNvPr>
          <p:cNvSpPr/>
          <p:nvPr/>
        </p:nvSpPr>
        <p:spPr>
          <a:xfrm>
            <a:off x="2339859" y="6343925"/>
            <a:ext cx="3785011" cy="285784"/>
          </a:xfrm>
          <a:prstGeom prst="rect">
            <a:avLst/>
          </a:prstGeom>
        </p:spPr>
        <p:txBody>
          <a:bodyPr wrap="none">
            <a:spAutoFit/>
          </a:bodyPr>
          <a:lstStyle/>
          <a:p>
            <a:pPr>
              <a:lnSpc>
                <a:spcPct val="115000"/>
              </a:lnSpc>
              <a:spcAft>
                <a:spcPts val="1000"/>
              </a:spcAft>
              <a:buClr>
                <a:srgbClr val="FFC000"/>
              </a:buClr>
            </a:pPr>
            <a:r>
              <a:rPr lang="es-CO" sz="1200" dirty="0"/>
              <a:t>Fuente:  contenido basado en Resolución 2626. </a:t>
            </a:r>
          </a:p>
        </p:txBody>
      </p:sp>
      <p:sp>
        <p:nvSpPr>
          <p:cNvPr id="8" name="Título 3">
            <a:extLst>
              <a:ext uri="{FF2B5EF4-FFF2-40B4-BE49-F238E27FC236}">
                <a16:creationId xmlns:a16="http://schemas.microsoft.com/office/drawing/2014/main" id="{70CFF7CD-C3B2-4381-B874-891D83F49C28}"/>
              </a:ext>
            </a:extLst>
          </p:cNvPr>
          <p:cNvSpPr txBox="1">
            <a:spLocks/>
          </p:cNvSpPr>
          <p:nvPr/>
        </p:nvSpPr>
        <p:spPr>
          <a:xfrm>
            <a:off x="927652" y="576825"/>
            <a:ext cx="8798021" cy="974188"/>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dirty="0"/>
              <a:t> ¿POR QUÉ AJUSTAR EL MODELO DE SALUD?</a:t>
            </a:r>
            <a:endParaRPr lang="es-EC" b="1" dirty="0"/>
          </a:p>
        </p:txBody>
      </p:sp>
      <p:pic>
        <p:nvPicPr>
          <p:cNvPr id="12" name="Imagen 11">
            <a:extLst>
              <a:ext uri="{FF2B5EF4-FFF2-40B4-BE49-F238E27FC236}">
                <a16:creationId xmlns:a16="http://schemas.microsoft.com/office/drawing/2014/main" id="{B61052B4-2CDC-41A0-AEE2-6F7E2701B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89" y="2331399"/>
            <a:ext cx="3175724" cy="3175724"/>
          </a:xfrm>
          <a:prstGeom prst="rect">
            <a:avLst/>
          </a:prstGeom>
        </p:spPr>
      </p:pic>
    </p:spTree>
    <p:extLst>
      <p:ext uri="{BB962C8B-B14F-4D97-AF65-F5344CB8AC3E}">
        <p14:creationId xmlns:p14="http://schemas.microsoft.com/office/powerpoint/2010/main" val="386878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F5E94E47-7403-4751-A234-0BDEE1EE94BF}"/>
              </a:ext>
            </a:extLst>
          </p:cNvPr>
          <p:cNvCxnSpPr>
            <a:cxnSpLocks/>
          </p:cNvCxnSpPr>
          <p:nvPr/>
        </p:nvCxnSpPr>
        <p:spPr>
          <a:xfrm>
            <a:off x="4304715" y="4821341"/>
            <a:ext cx="7252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D81CA004-9A3D-4FCB-B1FB-A6424E782833}"/>
              </a:ext>
            </a:extLst>
          </p:cNvPr>
          <p:cNvCxnSpPr/>
          <p:nvPr/>
        </p:nvCxnSpPr>
        <p:spPr>
          <a:xfrm>
            <a:off x="635098" y="2548498"/>
            <a:ext cx="694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EE80DD23-D661-4FC4-92CB-D79C90ACB2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99294" y="490305"/>
            <a:ext cx="1557609" cy="488052"/>
          </a:xfrm>
          <a:prstGeom prst="rect">
            <a:avLst/>
          </a:prstGeom>
        </p:spPr>
      </p:pic>
      <p:sp>
        <p:nvSpPr>
          <p:cNvPr id="4" name="Título 3">
            <a:extLst>
              <a:ext uri="{FF2B5EF4-FFF2-40B4-BE49-F238E27FC236}">
                <a16:creationId xmlns:a16="http://schemas.microsoft.com/office/drawing/2014/main" id="{04488F54-767E-4E07-ADB4-82DC67C32FBB}"/>
              </a:ext>
            </a:extLst>
          </p:cNvPr>
          <p:cNvSpPr>
            <a:spLocks noGrp="1"/>
          </p:cNvSpPr>
          <p:nvPr>
            <p:ph type="title"/>
          </p:nvPr>
        </p:nvSpPr>
        <p:spPr>
          <a:xfrm>
            <a:off x="6919253" y="2665324"/>
            <a:ext cx="4623582" cy="974188"/>
          </a:xfrm>
        </p:spPr>
        <p:txBody>
          <a:bodyPr/>
          <a:lstStyle/>
          <a:p>
            <a:pPr algn="ctr"/>
            <a:r>
              <a:rPr lang="es-ES" b="1" dirty="0"/>
              <a:t>CONTEXTO</a:t>
            </a:r>
            <a:br>
              <a:rPr lang="es-ES" b="1" dirty="0"/>
            </a:br>
            <a:r>
              <a:rPr lang="es-ES" b="1" dirty="0"/>
              <a:t>NORMATIVO</a:t>
            </a:r>
            <a:br>
              <a:rPr lang="es-ES" b="1" dirty="0"/>
            </a:br>
            <a:r>
              <a:rPr lang="es-ES" b="1" dirty="0"/>
              <a:t>ACTUAL </a:t>
            </a:r>
            <a:endParaRPr lang="es-EC" b="1" dirty="0"/>
          </a:p>
        </p:txBody>
      </p:sp>
      <p:sp>
        <p:nvSpPr>
          <p:cNvPr id="5" name="Rectángulo 4">
            <a:extLst>
              <a:ext uri="{FF2B5EF4-FFF2-40B4-BE49-F238E27FC236}">
                <a16:creationId xmlns:a16="http://schemas.microsoft.com/office/drawing/2014/main" id="{2D211A8D-E484-4B1B-A807-0DC1C48A0DF9}"/>
              </a:ext>
            </a:extLst>
          </p:cNvPr>
          <p:cNvSpPr/>
          <p:nvPr/>
        </p:nvSpPr>
        <p:spPr>
          <a:xfrm>
            <a:off x="635098" y="2694615"/>
            <a:ext cx="10921806" cy="1970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a:extLst>
              <a:ext uri="{FF2B5EF4-FFF2-40B4-BE49-F238E27FC236}">
                <a16:creationId xmlns:a16="http://schemas.microsoft.com/office/drawing/2014/main" id="{292B11F7-5762-405C-8352-69E1435CE5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317" y="808831"/>
            <a:ext cx="5591974" cy="5591974"/>
          </a:xfrm>
          <a:prstGeom prst="rect">
            <a:avLst/>
          </a:prstGeom>
        </p:spPr>
      </p:pic>
    </p:spTree>
    <p:extLst>
      <p:ext uri="{BB962C8B-B14F-4D97-AF65-F5344CB8AC3E}">
        <p14:creationId xmlns:p14="http://schemas.microsoft.com/office/powerpoint/2010/main" val="12840916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874</TotalTime>
  <Words>2889</Words>
  <Application>Microsoft Office PowerPoint</Application>
  <PresentationFormat>Panorámica</PresentationFormat>
  <Paragraphs>373</Paragraphs>
  <Slides>48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48</vt:i4>
      </vt:variant>
    </vt:vector>
  </HeadingPairs>
  <TitlesOfParts>
    <vt:vector size="57" baseType="lpstr">
      <vt:lpstr>Arial</vt:lpstr>
      <vt:lpstr>Calibri</vt:lpstr>
      <vt:lpstr>Century Gothic</vt:lpstr>
      <vt:lpstr>Open Sans Light</vt:lpstr>
      <vt:lpstr>Symbol</vt:lpstr>
      <vt:lpstr>Tahoma</vt:lpstr>
      <vt:lpstr>Times New Roman</vt:lpstr>
      <vt:lpstr>Wingdings 3</vt:lpstr>
      <vt:lpstr>Ion</vt:lpstr>
      <vt:lpstr>Presentación de PowerPoint</vt:lpstr>
      <vt:lpstr>Presentación de PowerPoint</vt:lpstr>
      <vt:lpstr>Presentación de PowerPoint</vt:lpstr>
      <vt:lpstr>ANTECEDENTES </vt:lpstr>
      <vt:lpstr>Presentación de PowerPoint</vt:lpstr>
      <vt:lpstr>Presentación de PowerPoint</vt:lpstr>
      <vt:lpstr>Presentación de PowerPoint</vt:lpstr>
      <vt:lpstr>Presentación de PowerPoint</vt:lpstr>
      <vt:lpstr>CONTEXTO NORMATIVO ACTUAL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CONSIDERACIONES GENERALES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RIA GENÉRICA  SHUA - HPN</vt:lpstr>
      <vt:lpstr>Presentación de PowerPoint</vt:lpstr>
      <vt:lpstr>GENERALIDADES </vt:lpstr>
      <vt:lpstr>Presentación de PowerPoint</vt:lpstr>
      <vt:lpstr>Presentación de PowerPoint</vt:lpstr>
      <vt:lpstr>Presentación de PowerPoint</vt:lpstr>
      <vt:lpstr>Presentación de PowerPoint</vt:lpstr>
      <vt:lpstr>Presentación de PowerPoint</vt:lpstr>
      <vt:lpstr>Presentación de PowerPoint</vt:lpstr>
      <vt:lpstr>DESCRIPCIÓN GENERAL DE LA RIA SHUA - HPN</vt:lpstr>
      <vt:lpstr>Presentación de PowerPoint</vt:lpstr>
      <vt:lpstr>Presentación de PowerPoint</vt:lpstr>
      <vt:lpstr>Presentación de PowerPoint</vt:lpstr>
      <vt:lpstr>Presentación de PowerPoint</vt:lpstr>
      <vt:lpstr>Presentación de PowerPoint</vt:lpstr>
      <vt:lpstr>Presentación de PowerPoint</vt:lpstr>
      <vt:lpstr>BENEFICIOS  DE LAS RIAS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LUZ STELLA FRANCO GAVIRIA</cp:lastModifiedBy>
  <cp:revision>114</cp:revision>
  <dcterms:created xsi:type="dcterms:W3CDTF">2022-04-05T22:09:55Z</dcterms:created>
  <dcterms:modified xsi:type="dcterms:W3CDTF">2023-07-26T17:31:24Z</dcterms:modified>
</cp:coreProperties>
</file>