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4"/>
  </p:notesMasterIdLst>
  <p:sldIdLst>
    <p:sldId id="257" r:id="rId2"/>
    <p:sldId id="2147471586" r:id="rId3"/>
    <p:sldId id="308" r:id="rId4"/>
    <p:sldId id="315" r:id="rId5"/>
    <p:sldId id="2147471601" r:id="rId6"/>
    <p:sldId id="319" r:id="rId7"/>
    <p:sldId id="327" r:id="rId8"/>
    <p:sldId id="320" r:id="rId9"/>
    <p:sldId id="266" r:id="rId10"/>
    <p:sldId id="307" r:id="rId11"/>
    <p:sldId id="329" r:id="rId12"/>
    <p:sldId id="306" r:id="rId13"/>
    <p:sldId id="309" r:id="rId14"/>
    <p:sldId id="313" r:id="rId15"/>
    <p:sldId id="321" r:id="rId16"/>
    <p:sldId id="322" r:id="rId17"/>
    <p:sldId id="2147471588" r:id="rId18"/>
    <p:sldId id="323" r:id="rId19"/>
    <p:sldId id="2147471589" r:id="rId20"/>
    <p:sldId id="2147471590" r:id="rId21"/>
    <p:sldId id="2147471602" r:id="rId22"/>
    <p:sldId id="2147471597" r:id="rId23"/>
    <p:sldId id="2147471598" r:id="rId24"/>
    <p:sldId id="2147471599" r:id="rId25"/>
    <p:sldId id="2147471595" r:id="rId26"/>
    <p:sldId id="2147471600" r:id="rId27"/>
    <p:sldId id="2147471593" r:id="rId28"/>
    <p:sldId id="2147471594" r:id="rId29"/>
    <p:sldId id="331" r:id="rId30"/>
    <p:sldId id="332" r:id="rId31"/>
    <p:sldId id="333" r:id="rId32"/>
    <p:sldId id="326" r:id="rId33"/>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ヒラギノ角ゴ Pro W3" panose="020B0300000000000000" pitchFamily="34" charset="-128"/>
        <a:cs typeface="+mn-cs"/>
      </a:defRPr>
    </a:lvl1pPr>
    <a:lvl2pPr marL="457200" algn="l" rtl="0" fontAlgn="base">
      <a:spcBef>
        <a:spcPct val="0"/>
      </a:spcBef>
      <a:spcAft>
        <a:spcPct val="0"/>
      </a:spcAft>
      <a:defRPr kern="1200">
        <a:solidFill>
          <a:schemeClr val="tx1"/>
        </a:solidFill>
        <a:latin typeface="Arial" panose="020B0604020202020204" pitchFamily="34" charset="0"/>
        <a:ea typeface="ヒラギノ角ゴ Pro W3" panose="020B0300000000000000" pitchFamily="34" charset="-128"/>
        <a:cs typeface="+mn-cs"/>
      </a:defRPr>
    </a:lvl2pPr>
    <a:lvl3pPr marL="914400" algn="l" rtl="0" fontAlgn="base">
      <a:spcBef>
        <a:spcPct val="0"/>
      </a:spcBef>
      <a:spcAft>
        <a:spcPct val="0"/>
      </a:spcAft>
      <a:defRPr kern="1200">
        <a:solidFill>
          <a:schemeClr val="tx1"/>
        </a:solidFill>
        <a:latin typeface="Arial" panose="020B0604020202020204" pitchFamily="34" charset="0"/>
        <a:ea typeface="ヒラギノ角ゴ Pro W3" panose="020B0300000000000000" pitchFamily="34" charset="-128"/>
        <a:cs typeface="+mn-cs"/>
      </a:defRPr>
    </a:lvl3pPr>
    <a:lvl4pPr marL="1371600" algn="l" rtl="0" fontAlgn="base">
      <a:spcBef>
        <a:spcPct val="0"/>
      </a:spcBef>
      <a:spcAft>
        <a:spcPct val="0"/>
      </a:spcAft>
      <a:defRPr kern="1200">
        <a:solidFill>
          <a:schemeClr val="tx1"/>
        </a:solidFill>
        <a:latin typeface="Arial" panose="020B0604020202020204" pitchFamily="34" charset="0"/>
        <a:ea typeface="ヒラギノ角ゴ Pro W3" panose="020B0300000000000000" pitchFamily="34" charset="-128"/>
        <a:cs typeface="+mn-cs"/>
      </a:defRPr>
    </a:lvl4pPr>
    <a:lvl5pPr marL="1828800" algn="l" rtl="0" fontAlgn="base">
      <a:spcBef>
        <a:spcPct val="0"/>
      </a:spcBef>
      <a:spcAft>
        <a:spcPct val="0"/>
      </a:spcAft>
      <a:defRPr kern="1200">
        <a:solidFill>
          <a:schemeClr val="tx1"/>
        </a:solidFill>
        <a:latin typeface="Arial" panose="020B0604020202020204" pitchFamily="34" charset="0"/>
        <a:ea typeface="ヒラギノ角ゴ Pro W3" panose="020B0300000000000000"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ヒラギノ角ゴ Pro W3" panose="020B0300000000000000"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ヒラギノ角ゴ Pro W3" panose="020B0300000000000000"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ヒラギノ角ゴ Pro W3" panose="020B0300000000000000"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ヒラギノ角ゴ Pro W3" panose="020B0300000000000000" pitchFamily="34" charset="-128"/>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erissa Kreher" initials="NK"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C78BD"/>
    <a:srgbClr val="FCD0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4DEB89-5ED0-4E55-BE9D-C8D6A08E1BCA}" v="111" dt="2023-07-26T11:08:51.801"/>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485" autoAdjust="0"/>
    <p:restoredTop sz="93324" autoAdjust="0"/>
  </p:normalViewPr>
  <p:slideViewPr>
    <p:cSldViewPr snapToGrid="0" snapToObjects="1">
      <p:cViewPr>
        <p:scale>
          <a:sx n="66" d="100"/>
          <a:sy n="66" d="100"/>
        </p:scale>
        <p:origin x="496" y="32"/>
      </p:cViewPr>
      <p:guideLst/>
    </p:cSldViewPr>
  </p:slideViewPr>
  <p:notesTextViewPr>
    <p:cViewPr>
      <p:scale>
        <a:sx n="125" d="100"/>
        <a:sy n="125" d="100"/>
      </p:scale>
      <p:origin x="0" y="0"/>
    </p:cViewPr>
  </p:notesTextViewPr>
  <p:sorterViewPr>
    <p:cViewPr>
      <p:scale>
        <a:sx n="100" d="100"/>
        <a:sy n="100" d="100"/>
      </p:scale>
      <p:origin x="0" y="-535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na, Andres" userId="c5e4cf80-d3d8-49bb-8ba3-7b1fcaac82b9" providerId="ADAL" clId="{384DEB89-5ED0-4E55-BE9D-C8D6A08E1BCA}"/>
    <pc:docChg chg="undo redo custSel addSld delSld modSld">
      <pc:chgData name="Luna, Andres" userId="c5e4cf80-d3d8-49bb-8ba3-7b1fcaac82b9" providerId="ADAL" clId="{384DEB89-5ED0-4E55-BE9D-C8D6A08E1BCA}" dt="2023-07-26T11:10:05.429" v="4775" actId="20577"/>
      <pc:docMkLst>
        <pc:docMk/>
      </pc:docMkLst>
      <pc:sldChg chg="modSp mod">
        <pc:chgData name="Luna, Andres" userId="c5e4cf80-d3d8-49bb-8ba3-7b1fcaac82b9" providerId="ADAL" clId="{384DEB89-5ED0-4E55-BE9D-C8D6A08E1BCA}" dt="2023-07-24T02:47:06.775" v="2293" actId="1076"/>
        <pc:sldMkLst>
          <pc:docMk/>
          <pc:sldMk cId="428383557" sldId="257"/>
        </pc:sldMkLst>
        <pc:picChg chg="mod">
          <ac:chgData name="Luna, Andres" userId="c5e4cf80-d3d8-49bb-8ba3-7b1fcaac82b9" providerId="ADAL" clId="{384DEB89-5ED0-4E55-BE9D-C8D6A08E1BCA}" dt="2023-07-24T02:47:06.775" v="2293" actId="1076"/>
          <ac:picMkLst>
            <pc:docMk/>
            <pc:sldMk cId="428383557" sldId="257"/>
            <ac:picMk id="12" creationId="{6CF9A663-439C-4B57-9873-49828673A1A1}"/>
          </ac:picMkLst>
        </pc:picChg>
      </pc:sldChg>
      <pc:sldChg chg="del">
        <pc:chgData name="Luna, Andres" userId="c5e4cf80-d3d8-49bb-8ba3-7b1fcaac82b9" providerId="ADAL" clId="{384DEB89-5ED0-4E55-BE9D-C8D6A08E1BCA}" dt="2023-07-17T16:18:00.140" v="0" actId="47"/>
        <pc:sldMkLst>
          <pc:docMk/>
          <pc:sldMk cId="4251852782" sldId="258"/>
        </pc:sldMkLst>
      </pc:sldChg>
      <pc:sldChg chg="addSp delSp modSp del mod modNotesTx">
        <pc:chgData name="Luna, Andres" userId="c5e4cf80-d3d8-49bb-8ba3-7b1fcaac82b9" providerId="ADAL" clId="{384DEB89-5ED0-4E55-BE9D-C8D6A08E1BCA}" dt="2023-07-17T16:46:07.850" v="245" actId="47"/>
        <pc:sldMkLst>
          <pc:docMk/>
          <pc:sldMk cId="930784287" sldId="259"/>
        </pc:sldMkLst>
        <pc:spChg chg="add mod">
          <ac:chgData name="Luna, Andres" userId="c5e4cf80-d3d8-49bb-8ba3-7b1fcaac82b9" providerId="ADAL" clId="{384DEB89-5ED0-4E55-BE9D-C8D6A08E1BCA}" dt="2023-07-17T16:27:14.044" v="68" actId="113"/>
          <ac:spMkLst>
            <pc:docMk/>
            <pc:sldMk cId="930784287" sldId="259"/>
            <ac:spMk id="5" creationId="{44C600CD-114E-7467-4DF3-7FC25C5FCD1E}"/>
          </ac:spMkLst>
        </pc:spChg>
        <pc:picChg chg="add del">
          <ac:chgData name="Luna, Andres" userId="c5e4cf80-d3d8-49bb-8ba3-7b1fcaac82b9" providerId="ADAL" clId="{384DEB89-5ED0-4E55-BE9D-C8D6A08E1BCA}" dt="2023-07-17T16:28:20.115" v="71" actId="478"/>
          <ac:picMkLst>
            <pc:docMk/>
            <pc:sldMk cId="930784287" sldId="259"/>
            <ac:picMk id="1026" creationId="{27C8F50B-8490-464D-9010-D6F836646521}"/>
          </ac:picMkLst>
        </pc:picChg>
        <pc:picChg chg="add del">
          <ac:chgData name="Luna, Andres" userId="c5e4cf80-d3d8-49bb-8ba3-7b1fcaac82b9" providerId="ADAL" clId="{384DEB89-5ED0-4E55-BE9D-C8D6A08E1BCA}" dt="2023-07-17T16:28:44.971" v="73" actId="478"/>
          <ac:picMkLst>
            <pc:docMk/>
            <pc:sldMk cId="930784287" sldId="259"/>
            <ac:picMk id="2056" creationId="{00000000-0000-0000-0000-000000000000}"/>
          </ac:picMkLst>
        </pc:picChg>
      </pc:sldChg>
      <pc:sldChg chg="del">
        <pc:chgData name="Luna, Andres" userId="c5e4cf80-d3d8-49bb-8ba3-7b1fcaac82b9" providerId="ADAL" clId="{384DEB89-5ED0-4E55-BE9D-C8D6A08E1BCA}" dt="2023-07-17T16:18:00.140" v="0" actId="47"/>
        <pc:sldMkLst>
          <pc:docMk/>
          <pc:sldMk cId="732302743" sldId="261"/>
        </pc:sldMkLst>
      </pc:sldChg>
      <pc:sldChg chg="del">
        <pc:chgData name="Luna, Andres" userId="c5e4cf80-d3d8-49bb-8ba3-7b1fcaac82b9" providerId="ADAL" clId="{384DEB89-5ED0-4E55-BE9D-C8D6A08E1BCA}" dt="2023-07-17T16:18:00.140" v="0" actId="47"/>
        <pc:sldMkLst>
          <pc:docMk/>
          <pc:sldMk cId="2281235932" sldId="262"/>
        </pc:sldMkLst>
      </pc:sldChg>
      <pc:sldChg chg="del">
        <pc:chgData name="Luna, Andres" userId="c5e4cf80-d3d8-49bb-8ba3-7b1fcaac82b9" providerId="ADAL" clId="{384DEB89-5ED0-4E55-BE9D-C8D6A08E1BCA}" dt="2023-07-17T16:18:00.140" v="0" actId="47"/>
        <pc:sldMkLst>
          <pc:docMk/>
          <pc:sldMk cId="1733705063" sldId="265"/>
        </pc:sldMkLst>
      </pc:sldChg>
      <pc:sldChg chg="addSp delSp modSp mod delAnim modNotesTx">
        <pc:chgData name="Luna, Andres" userId="c5e4cf80-d3d8-49bb-8ba3-7b1fcaac82b9" providerId="ADAL" clId="{384DEB89-5ED0-4E55-BE9D-C8D6A08E1BCA}" dt="2023-07-24T18:51:19.171" v="4606" actId="6549"/>
        <pc:sldMkLst>
          <pc:docMk/>
          <pc:sldMk cId="1225729775" sldId="266"/>
        </pc:sldMkLst>
        <pc:spChg chg="add mod">
          <ac:chgData name="Luna, Andres" userId="c5e4cf80-d3d8-49bb-8ba3-7b1fcaac82b9" providerId="ADAL" clId="{384DEB89-5ED0-4E55-BE9D-C8D6A08E1BCA}" dt="2023-07-17T21:00:31.950" v="538" actId="1076"/>
          <ac:spMkLst>
            <pc:docMk/>
            <pc:sldMk cId="1225729775" sldId="266"/>
            <ac:spMk id="3" creationId="{E0741C51-CA61-7EBA-BF6C-3441F47D9A1A}"/>
          </ac:spMkLst>
        </pc:spChg>
        <pc:picChg chg="del mod">
          <ac:chgData name="Luna, Andres" userId="c5e4cf80-d3d8-49bb-8ba3-7b1fcaac82b9" providerId="ADAL" clId="{384DEB89-5ED0-4E55-BE9D-C8D6A08E1BCA}" dt="2023-07-17T21:00:34.775" v="539" actId="478"/>
          <ac:picMkLst>
            <pc:docMk/>
            <pc:sldMk cId="1225729775" sldId="266"/>
            <ac:picMk id="7" creationId="{60C1A962-4D82-45AE-BC8B-50A3E657D192}"/>
          </ac:picMkLst>
        </pc:picChg>
        <pc:picChg chg="mod">
          <ac:chgData name="Luna, Andres" userId="c5e4cf80-d3d8-49bb-8ba3-7b1fcaac82b9" providerId="ADAL" clId="{384DEB89-5ED0-4E55-BE9D-C8D6A08E1BCA}" dt="2023-07-17T21:00:18.637" v="535" actId="1076"/>
          <ac:picMkLst>
            <pc:docMk/>
            <pc:sldMk cId="1225729775" sldId="266"/>
            <ac:picMk id="34818" creationId="{3D7AA3FE-7508-4EE7-A858-7D154BECC69C}"/>
          </ac:picMkLst>
        </pc:picChg>
      </pc:sldChg>
      <pc:sldChg chg="del">
        <pc:chgData name="Luna, Andres" userId="c5e4cf80-d3d8-49bb-8ba3-7b1fcaac82b9" providerId="ADAL" clId="{384DEB89-5ED0-4E55-BE9D-C8D6A08E1BCA}" dt="2023-07-17T16:18:00.140" v="0" actId="47"/>
        <pc:sldMkLst>
          <pc:docMk/>
          <pc:sldMk cId="1365723112" sldId="267"/>
        </pc:sldMkLst>
      </pc:sldChg>
      <pc:sldChg chg="del">
        <pc:chgData name="Luna, Andres" userId="c5e4cf80-d3d8-49bb-8ba3-7b1fcaac82b9" providerId="ADAL" clId="{384DEB89-5ED0-4E55-BE9D-C8D6A08E1BCA}" dt="2023-07-17T16:18:00.140" v="0" actId="47"/>
        <pc:sldMkLst>
          <pc:docMk/>
          <pc:sldMk cId="608301737" sldId="268"/>
        </pc:sldMkLst>
      </pc:sldChg>
      <pc:sldChg chg="del">
        <pc:chgData name="Luna, Andres" userId="c5e4cf80-d3d8-49bb-8ba3-7b1fcaac82b9" providerId="ADAL" clId="{384DEB89-5ED0-4E55-BE9D-C8D6A08E1BCA}" dt="2023-07-17T16:18:00.140" v="0" actId="47"/>
        <pc:sldMkLst>
          <pc:docMk/>
          <pc:sldMk cId="652100751" sldId="269"/>
        </pc:sldMkLst>
      </pc:sldChg>
      <pc:sldChg chg="del">
        <pc:chgData name="Luna, Andres" userId="c5e4cf80-d3d8-49bb-8ba3-7b1fcaac82b9" providerId="ADAL" clId="{384DEB89-5ED0-4E55-BE9D-C8D6A08E1BCA}" dt="2023-07-17T16:18:00.140" v="0" actId="47"/>
        <pc:sldMkLst>
          <pc:docMk/>
          <pc:sldMk cId="579711802" sldId="279"/>
        </pc:sldMkLst>
      </pc:sldChg>
      <pc:sldChg chg="mod modShow">
        <pc:chgData name="Luna, Andres" userId="c5e4cf80-d3d8-49bb-8ba3-7b1fcaac82b9" providerId="ADAL" clId="{384DEB89-5ED0-4E55-BE9D-C8D6A08E1BCA}" dt="2023-07-24T18:55:06.572" v="4609" actId="729"/>
        <pc:sldMkLst>
          <pc:docMk/>
          <pc:sldMk cId="508943265" sldId="306"/>
        </pc:sldMkLst>
      </pc:sldChg>
      <pc:sldChg chg="addSp modSp mod modAnim">
        <pc:chgData name="Luna, Andres" userId="c5e4cf80-d3d8-49bb-8ba3-7b1fcaac82b9" providerId="ADAL" clId="{384DEB89-5ED0-4E55-BE9D-C8D6A08E1BCA}" dt="2023-07-17T16:23:37.905" v="44"/>
        <pc:sldMkLst>
          <pc:docMk/>
          <pc:sldMk cId="2672638533" sldId="308"/>
        </pc:sldMkLst>
        <pc:spChg chg="mod">
          <ac:chgData name="Luna, Andres" userId="c5e4cf80-d3d8-49bb-8ba3-7b1fcaac82b9" providerId="ADAL" clId="{384DEB89-5ED0-4E55-BE9D-C8D6A08E1BCA}" dt="2023-07-17T16:21:54.275" v="37" actId="164"/>
          <ac:spMkLst>
            <pc:docMk/>
            <pc:sldMk cId="2672638533" sldId="308"/>
            <ac:spMk id="8" creationId="{E3169875-80E1-4A90-9B82-B4306265F88A}"/>
          </ac:spMkLst>
        </pc:spChg>
        <pc:spChg chg="mod">
          <ac:chgData name="Luna, Andres" userId="c5e4cf80-d3d8-49bb-8ba3-7b1fcaac82b9" providerId="ADAL" clId="{384DEB89-5ED0-4E55-BE9D-C8D6A08E1BCA}" dt="2023-07-17T16:21:54.275" v="37" actId="164"/>
          <ac:spMkLst>
            <pc:docMk/>
            <pc:sldMk cId="2672638533" sldId="308"/>
            <ac:spMk id="10" creationId="{5F8AA79B-EC83-4358-8D8A-17D1808E04D1}"/>
          </ac:spMkLst>
        </pc:spChg>
        <pc:spChg chg="mod">
          <ac:chgData name="Luna, Andres" userId="c5e4cf80-d3d8-49bb-8ba3-7b1fcaac82b9" providerId="ADAL" clId="{384DEB89-5ED0-4E55-BE9D-C8D6A08E1BCA}" dt="2023-07-17T16:21:37.439" v="35" actId="164"/>
          <ac:spMkLst>
            <pc:docMk/>
            <pc:sldMk cId="2672638533" sldId="308"/>
            <ac:spMk id="11" creationId="{AFAB965D-963D-4188-92AC-1539604954AA}"/>
          </ac:spMkLst>
        </pc:spChg>
        <pc:spChg chg="mod">
          <ac:chgData name="Luna, Andres" userId="c5e4cf80-d3d8-49bb-8ba3-7b1fcaac82b9" providerId="ADAL" clId="{384DEB89-5ED0-4E55-BE9D-C8D6A08E1BCA}" dt="2023-07-17T16:21:37.439" v="35" actId="164"/>
          <ac:spMkLst>
            <pc:docMk/>
            <pc:sldMk cId="2672638533" sldId="308"/>
            <ac:spMk id="12" creationId="{517C22B2-FAE7-4994-BF7C-0A98D55BFC27}"/>
          </ac:spMkLst>
        </pc:spChg>
        <pc:spChg chg="mod">
          <ac:chgData name="Luna, Andres" userId="c5e4cf80-d3d8-49bb-8ba3-7b1fcaac82b9" providerId="ADAL" clId="{384DEB89-5ED0-4E55-BE9D-C8D6A08E1BCA}" dt="2023-07-17T16:21:48.407" v="36" actId="164"/>
          <ac:spMkLst>
            <pc:docMk/>
            <pc:sldMk cId="2672638533" sldId="308"/>
            <ac:spMk id="13" creationId="{A3651D87-F601-4CB8-8C80-7F4EAF920372}"/>
          </ac:spMkLst>
        </pc:spChg>
        <pc:spChg chg="mod">
          <ac:chgData name="Luna, Andres" userId="c5e4cf80-d3d8-49bb-8ba3-7b1fcaac82b9" providerId="ADAL" clId="{384DEB89-5ED0-4E55-BE9D-C8D6A08E1BCA}" dt="2023-07-17T16:21:48.407" v="36" actId="164"/>
          <ac:spMkLst>
            <pc:docMk/>
            <pc:sldMk cId="2672638533" sldId="308"/>
            <ac:spMk id="14" creationId="{D04D759B-BD34-4217-BE8F-2826B49EA37B}"/>
          </ac:spMkLst>
        </pc:spChg>
        <pc:spChg chg="mod">
          <ac:chgData name="Luna, Andres" userId="c5e4cf80-d3d8-49bb-8ba3-7b1fcaac82b9" providerId="ADAL" clId="{384DEB89-5ED0-4E55-BE9D-C8D6A08E1BCA}" dt="2023-07-17T16:21:30.635" v="34" actId="164"/>
          <ac:spMkLst>
            <pc:docMk/>
            <pc:sldMk cId="2672638533" sldId="308"/>
            <ac:spMk id="15" creationId="{9EE0B116-A2AC-4A27-9934-9CDF79D3874C}"/>
          </ac:spMkLst>
        </pc:spChg>
        <pc:spChg chg="mod">
          <ac:chgData name="Luna, Andres" userId="c5e4cf80-d3d8-49bb-8ba3-7b1fcaac82b9" providerId="ADAL" clId="{384DEB89-5ED0-4E55-BE9D-C8D6A08E1BCA}" dt="2023-07-17T16:21:30.635" v="34" actId="164"/>
          <ac:spMkLst>
            <pc:docMk/>
            <pc:sldMk cId="2672638533" sldId="308"/>
            <ac:spMk id="16" creationId="{734E5E0B-DE7B-4F14-9A00-771230DFEE23}"/>
          </ac:spMkLst>
        </pc:spChg>
        <pc:grpChg chg="add mod">
          <ac:chgData name="Luna, Andres" userId="c5e4cf80-d3d8-49bb-8ba3-7b1fcaac82b9" providerId="ADAL" clId="{384DEB89-5ED0-4E55-BE9D-C8D6A08E1BCA}" dt="2023-07-17T16:22:28.107" v="41" actId="1076"/>
          <ac:grpSpMkLst>
            <pc:docMk/>
            <pc:sldMk cId="2672638533" sldId="308"/>
            <ac:grpSpMk id="3" creationId="{812772C0-CC9E-4465-31E0-A3E6C7CAEC9C}"/>
          </ac:grpSpMkLst>
        </pc:grpChg>
        <pc:grpChg chg="add mod">
          <ac:chgData name="Luna, Andres" userId="c5e4cf80-d3d8-49bb-8ba3-7b1fcaac82b9" providerId="ADAL" clId="{384DEB89-5ED0-4E55-BE9D-C8D6A08E1BCA}" dt="2023-07-17T16:22:21.837" v="40" actId="1076"/>
          <ac:grpSpMkLst>
            <pc:docMk/>
            <pc:sldMk cId="2672638533" sldId="308"/>
            <ac:grpSpMk id="4" creationId="{3EF50A9D-864F-C630-C94D-F29F69303339}"/>
          </ac:grpSpMkLst>
        </pc:grpChg>
        <pc:grpChg chg="add mod">
          <ac:chgData name="Luna, Andres" userId="c5e4cf80-d3d8-49bb-8ba3-7b1fcaac82b9" providerId="ADAL" clId="{384DEB89-5ED0-4E55-BE9D-C8D6A08E1BCA}" dt="2023-07-17T16:21:48.407" v="36" actId="164"/>
          <ac:grpSpMkLst>
            <pc:docMk/>
            <pc:sldMk cId="2672638533" sldId="308"/>
            <ac:grpSpMk id="5" creationId="{A6C4E1E1-AD26-250D-6A3A-35AC05B8C113}"/>
          </ac:grpSpMkLst>
        </pc:grpChg>
        <pc:grpChg chg="add mod">
          <ac:chgData name="Luna, Andres" userId="c5e4cf80-d3d8-49bb-8ba3-7b1fcaac82b9" providerId="ADAL" clId="{384DEB89-5ED0-4E55-BE9D-C8D6A08E1BCA}" dt="2023-07-17T16:21:59.037" v="38" actId="1076"/>
          <ac:grpSpMkLst>
            <pc:docMk/>
            <pc:sldMk cId="2672638533" sldId="308"/>
            <ac:grpSpMk id="6" creationId="{14BD6EDB-F4BF-F40B-B90A-F2CF5E5EDF12}"/>
          </ac:grpSpMkLst>
        </pc:grpChg>
      </pc:sldChg>
      <pc:sldChg chg="mod modShow">
        <pc:chgData name="Luna, Andres" userId="c5e4cf80-d3d8-49bb-8ba3-7b1fcaac82b9" providerId="ADAL" clId="{384DEB89-5ED0-4E55-BE9D-C8D6A08E1BCA}" dt="2023-07-25T20:34:30.123" v="4655" actId="729"/>
        <pc:sldMkLst>
          <pc:docMk/>
          <pc:sldMk cId="2806203996" sldId="309"/>
        </pc:sldMkLst>
      </pc:sldChg>
      <pc:sldChg chg="del">
        <pc:chgData name="Luna, Andres" userId="c5e4cf80-d3d8-49bb-8ba3-7b1fcaac82b9" providerId="ADAL" clId="{384DEB89-5ED0-4E55-BE9D-C8D6A08E1BCA}" dt="2023-07-17T16:18:00.140" v="0" actId="47"/>
        <pc:sldMkLst>
          <pc:docMk/>
          <pc:sldMk cId="34973884" sldId="314"/>
        </pc:sldMkLst>
      </pc:sldChg>
      <pc:sldChg chg="modNotesTx">
        <pc:chgData name="Luna, Andres" userId="c5e4cf80-d3d8-49bb-8ba3-7b1fcaac82b9" providerId="ADAL" clId="{384DEB89-5ED0-4E55-BE9D-C8D6A08E1BCA}" dt="2023-07-24T03:06:25.455" v="2792" actId="313"/>
        <pc:sldMkLst>
          <pc:docMk/>
          <pc:sldMk cId="2568730829" sldId="315"/>
        </pc:sldMkLst>
      </pc:sldChg>
      <pc:sldChg chg="modSp mod modNotesTx">
        <pc:chgData name="Luna, Andres" userId="c5e4cf80-d3d8-49bb-8ba3-7b1fcaac82b9" providerId="ADAL" clId="{384DEB89-5ED0-4E55-BE9D-C8D6A08E1BCA}" dt="2023-07-24T17:11:41.329" v="4364" actId="20577"/>
        <pc:sldMkLst>
          <pc:docMk/>
          <pc:sldMk cId="2461314325" sldId="320"/>
        </pc:sldMkLst>
        <pc:spChg chg="mod">
          <ac:chgData name="Luna, Andres" userId="c5e4cf80-d3d8-49bb-8ba3-7b1fcaac82b9" providerId="ADAL" clId="{384DEB89-5ED0-4E55-BE9D-C8D6A08E1BCA}" dt="2023-07-24T17:11:41.329" v="4364" actId="20577"/>
          <ac:spMkLst>
            <pc:docMk/>
            <pc:sldMk cId="2461314325" sldId="320"/>
            <ac:spMk id="6" creationId="{FEA6E83D-1C65-43A9-99FB-B3343B60BEB4}"/>
          </ac:spMkLst>
        </pc:spChg>
      </pc:sldChg>
      <pc:sldChg chg="addSp delSp modSp mod">
        <pc:chgData name="Luna, Andres" userId="c5e4cf80-d3d8-49bb-8ba3-7b1fcaac82b9" providerId="ADAL" clId="{384DEB89-5ED0-4E55-BE9D-C8D6A08E1BCA}" dt="2023-07-24T03:40:03.814" v="2888"/>
        <pc:sldMkLst>
          <pc:docMk/>
          <pc:sldMk cId="873571709" sldId="321"/>
        </pc:sldMkLst>
        <pc:spChg chg="add mod">
          <ac:chgData name="Luna, Andres" userId="c5e4cf80-d3d8-49bb-8ba3-7b1fcaac82b9" providerId="ADAL" clId="{384DEB89-5ED0-4E55-BE9D-C8D6A08E1BCA}" dt="2023-07-18T10:06:12.416" v="669" actId="14100"/>
          <ac:spMkLst>
            <pc:docMk/>
            <pc:sldMk cId="873571709" sldId="321"/>
            <ac:spMk id="3" creationId="{303277D1-B646-1166-C424-D145EFDA6E49}"/>
          </ac:spMkLst>
        </pc:spChg>
        <pc:spChg chg="mod">
          <ac:chgData name="Luna, Andres" userId="c5e4cf80-d3d8-49bb-8ba3-7b1fcaac82b9" providerId="ADAL" clId="{384DEB89-5ED0-4E55-BE9D-C8D6A08E1BCA}" dt="2023-07-18T09:54:56.337" v="602" actId="20577"/>
          <ac:spMkLst>
            <pc:docMk/>
            <pc:sldMk cId="873571709" sldId="321"/>
            <ac:spMk id="6" creationId="{E693CEB2-3387-48BC-8982-DC4D710FE8DF}"/>
          </ac:spMkLst>
        </pc:spChg>
        <pc:spChg chg="mod">
          <ac:chgData name="Luna, Andres" userId="c5e4cf80-d3d8-49bb-8ba3-7b1fcaac82b9" providerId="ADAL" clId="{384DEB89-5ED0-4E55-BE9D-C8D6A08E1BCA}" dt="2023-07-18T10:06:04.615" v="667" actId="6549"/>
          <ac:spMkLst>
            <pc:docMk/>
            <pc:sldMk cId="873571709" sldId="321"/>
            <ac:spMk id="9" creationId="{E8705BA1-EB3A-4351-A365-F6CDF8E62E1A}"/>
          </ac:spMkLst>
        </pc:spChg>
        <pc:graphicFrameChg chg="add mod">
          <ac:chgData name="Luna, Andres" userId="c5e4cf80-d3d8-49bb-8ba3-7b1fcaac82b9" providerId="ADAL" clId="{384DEB89-5ED0-4E55-BE9D-C8D6A08E1BCA}" dt="2023-07-24T03:40:03.814" v="2888"/>
          <ac:graphicFrameMkLst>
            <pc:docMk/>
            <pc:sldMk cId="873571709" sldId="321"/>
            <ac:graphicFrameMk id="4" creationId="{D5225C9F-2C8A-C0A1-487E-9F1060B07FAA}"/>
          </ac:graphicFrameMkLst>
        </pc:graphicFrameChg>
        <pc:picChg chg="del">
          <ac:chgData name="Luna, Andres" userId="c5e4cf80-d3d8-49bb-8ba3-7b1fcaac82b9" providerId="ADAL" clId="{384DEB89-5ED0-4E55-BE9D-C8D6A08E1BCA}" dt="2023-07-18T10:05:18.348" v="648" actId="478"/>
          <ac:picMkLst>
            <pc:docMk/>
            <pc:sldMk cId="873571709" sldId="321"/>
            <ac:picMk id="37890" creationId="{6F264739-624D-4987-A3E4-FE2B050103EF}"/>
          </ac:picMkLst>
        </pc:picChg>
      </pc:sldChg>
      <pc:sldChg chg="modSp mod">
        <pc:chgData name="Luna, Andres" userId="c5e4cf80-d3d8-49bb-8ba3-7b1fcaac82b9" providerId="ADAL" clId="{384DEB89-5ED0-4E55-BE9D-C8D6A08E1BCA}" dt="2023-07-17T16:18:33.810" v="33" actId="20577"/>
        <pc:sldMkLst>
          <pc:docMk/>
          <pc:sldMk cId="3055749016" sldId="326"/>
        </pc:sldMkLst>
        <pc:spChg chg="mod">
          <ac:chgData name="Luna, Andres" userId="c5e4cf80-d3d8-49bb-8ba3-7b1fcaac82b9" providerId="ADAL" clId="{384DEB89-5ED0-4E55-BE9D-C8D6A08E1BCA}" dt="2023-07-17T16:18:33.810" v="33" actId="20577"/>
          <ac:spMkLst>
            <pc:docMk/>
            <pc:sldMk cId="3055749016" sldId="326"/>
            <ac:spMk id="7" creationId="{66F8AE20-F199-4927-9118-D15DC8FFD4B3}"/>
          </ac:spMkLst>
        </pc:spChg>
      </pc:sldChg>
      <pc:sldChg chg="modSp mod modNotesTx">
        <pc:chgData name="Luna, Andres" userId="c5e4cf80-d3d8-49bb-8ba3-7b1fcaac82b9" providerId="ADAL" clId="{384DEB89-5ED0-4E55-BE9D-C8D6A08E1BCA}" dt="2023-07-24T03:21:53.922" v="2882" actId="20577"/>
        <pc:sldMkLst>
          <pc:docMk/>
          <pc:sldMk cId="3402511184" sldId="327"/>
        </pc:sldMkLst>
        <pc:graphicFrameChg chg="mod">
          <ac:chgData name="Luna, Andres" userId="c5e4cf80-d3d8-49bb-8ba3-7b1fcaac82b9" providerId="ADAL" clId="{384DEB89-5ED0-4E55-BE9D-C8D6A08E1BCA}" dt="2023-07-17T16:49:01.059" v="270" actId="1076"/>
          <ac:graphicFrameMkLst>
            <pc:docMk/>
            <pc:sldMk cId="3402511184" sldId="327"/>
            <ac:graphicFrameMk id="5" creationId="{661606F2-9C7A-420E-8ADE-AD6D766699D7}"/>
          </ac:graphicFrameMkLst>
        </pc:graphicFrameChg>
      </pc:sldChg>
      <pc:sldChg chg="modNotesTx">
        <pc:chgData name="Luna, Andres" userId="c5e4cf80-d3d8-49bb-8ba3-7b1fcaac82b9" providerId="ADAL" clId="{384DEB89-5ED0-4E55-BE9D-C8D6A08E1BCA}" dt="2023-07-24T18:53:46.918" v="4608" actId="6549"/>
        <pc:sldMkLst>
          <pc:docMk/>
          <pc:sldMk cId="4123611163" sldId="329"/>
        </pc:sldMkLst>
      </pc:sldChg>
      <pc:sldChg chg="del">
        <pc:chgData name="Luna, Andres" userId="c5e4cf80-d3d8-49bb-8ba3-7b1fcaac82b9" providerId="ADAL" clId="{384DEB89-5ED0-4E55-BE9D-C8D6A08E1BCA}" dt="2023-07-17T16:18:00.140" v="0" actId="47"/>
        <pc:sldMkLst>
          <pc:docMk/>
          <pc:sldMk cId="895343431" sldId="411"/>
        </pc:sldMkLst>
      </pc:sldChg>
      <pc:sldChg chg="del">
        <pc:chgData name="Luna, Andres" userId="c5e4cf80-d3d8-49bb-8ba3-7b1fcaac82b9" providerId="ADAL" clId="{384DEB89-5ED0-4E55-BE9D-C8D6A08E1BCA}" dt="2023-07-17T16:18:00.140" v="0" actId="47"/>
        <pc:sldMkLst>
          <pc:docMk/>
          <pc:sldMk cId="150737226" sldId="412"/>
        </pc:sldMkLst>
      </pc:sldChg>
      <pc:sldChg chg="del">
        <pc:chgData name="Luna, Andres" userId="c5e4cf80-d3d8-49bb-8ba3-7b1fcaac82b9" providerId="ADAL" clId="{384DEB89-5ED0-4E55-BE9D-C8D6A08E1BCA}" dt="2023-07-17T16:18:00.140" v="0" actId="47"/>
        <pc:sldMkLst>
          <pc:docMk/>
          <pc:sldMk cId="3565541767" sldId="917"/>
        </pc:sldMkLst>
      </pc:sldChg>
      <pc:sldChg chg="del">
        <pc:chgData name="Luna, Andres" userId="c5e4cf80-d3d8-49bb-8ba3-7b1fcaac82b9" providerId="ADAL" clId="{384DEB89-5ED0-4E55-BE9D-C8D6A08E1BCA}" dt="2023-07-17T16:18:00.140" v="0" actId="47"/>
        <pc:sldMkLst>
          <pc:docMk/>
          <pc:sldMk cId="1053854019" sldId="1504"/>
        </pc:sldMkLst>
      </pc:sldChg>
      <pc:sldChg chg="del">
        <pc:chgData name="Luna, Andres" userId="c5e4cf80-d3d8-49bb-8ba3-7b1fcaac82b9" providerId="ADAL" clId="{384DEB89-5ED0-4E55-BE9D-C8D6A08E1BCA}" dt="2023-07-17T16:18:00.140" v="0" actId="47"/>
        <pc:sldMkLst>
          <pc:docMk/>
          <pc:sldMk cId="2664004019" sldId="3248"/>
        </pc:sldMkLst>
      </pc:sldChg>
      <pc:sldChg chg="del">
        <pc:chgData name="Luna, Andres" userId="c5e4cf80-d3d8-49bb-8ba3-7b1fcaac82b9" providerId="ADAL" clId="{384DEB89-5ED0-4E55-BE9D-C8D6A08E1BCA}" dt="2023-07-17T16:18:00.140" v="0" actId="47"/>
        <pc:sldMkLst>
          <pc:docMk/>
          <pc:sldMk cId="3714358699" sldId="126261319"/>
        </pc:sldMkLst>
      </pc:sldChg>
      <pc:sldChg chg="del">
        <pc:chgData name="Luna, Andres" userId="c5e4cf80-d3d8-49bb-8ba3-7b1fcaac82b9" providerId="ADAL" clId="{384DEB89-5ED0-4E55-BE9D-C8D6A08E1BCA}" dt="2023-07-17T16:18:00.140" v="0" actId="47"/>
        <pc:sldMkLst>
          <pc:docMk/>
          <pc:sldMk cId="2114782019" sldId="126261322"/>
        </pc:sldMkLst>
      </pc:sldChg>
      <pc:sldChg chg="del">
        <pc:chgData name="Luna, Andres" userId="c5e4cf80-d3d8-49bb-8ba3-7b1fcaac82b9" providerId="ADAL" clId="{384DEB89-5ED0-4E55-BE9D-C8D6A08E1BCA}" dt="2023-07-17T16:18:00.140" v="0" actId="47"/>
        <pc:sldMkLst>
          <pc:docMk/>
          <pc:sldMk cId="2342157991" sldId="126261323"/>
        </pc:sldMkLst>
      </pc:sldChg>
      <pc:sldChg chg="del">
        <pc:chgData name="Luna, Andres" userId="c5e4cf80-d3d8-49bb-8ba3-7b1fcaac82b9" providerId="ADAL" clId="{384DEB89-5ED0-4E55-BE9D-C8D6A08E1BCA}" dt="2023-07-17T16:18:00.140" v="0" actId="47"/>
        <pc:sldMkLst>
          <pc:docMk/>
          <pc:sldMk cId="2788629077" sldId="126261324"/>
        </pc:sldMkLst>
      </pc:sldChg>
      <pc:sldChg chg="del">
        <pc:chgData name="Luna, Andres" userId="c5e4cf80-d3d8-49bb-8ba3-7b1fcaac82b9" providerId="ADAL" clId="{384DEB89-5ED0-4E55-BE9D-C8D6A08E1BCA}" dt="2023-07-17T16:18:00.140" v="0" actId="47"/>
        <pc:sldMkLst>
          <pc:docMk/>
          <pc:sldMk cId="2194068943" sldId="126261328"/>
        </pc:sldMkLst>
      </pc:sldChg>
      <pc:sldChg chg="del">
        <pc:chgData name="Luna, Andres" userId="c5e4cf80-d3d8-49bb-8ba3-7b1fcaac82b9" providerId="ADAL" clId="{384DEB89-5ED0-4E55-BE9D-C8D6A08E1BCA}" dt="2023-07-17T16:18:00.140" v="0" actId="47"/>
        <pc:sldMkLst>
          <pc:docMk/>
          <pc:sldMk cId="1915917692" sldId="126261332"/>
        </pc:sldMkLst>
      </pc:sldChg>
      <pc:sldChg chg="del">
        <pc:chgData name="Luna, Andres" userId="c5e4cf80-d3d8-49bb-8ba3-7b1fcaac82b9" providerId="ADAL" clId="{384DEB89-5ED0-4E55-BE9D-C8D6A08E1BCA}" dt="2023-07-17T16:18:00.140" v="0" actId="47"/>
        <pc:sldMkLst>
          <pc:docMk/>
          <pc:sldMk cId="576660545" sldId="126261348"/>
        </pc:sldMkLst>
      </pc:sldChg>
      <pc:sldChg chg="del">
        <pc:chgData name="Luna, Andres" userId="c5e4cf80-d3d8-49bb-8ba3-7b1fcaac82b9" providerId="ADAL" clId="{384DEB89-5ED0-4E55-BE9D-C8D6A08E1BCA}" dt="2023-07-17T16:18:00.140" v="0" actId="47"/>
        <pc:sldMkLst>
          <pc:docMk/>
          <pc:sldMk cId="1637183176" sldId="126261350"/>
        </pc:sldMkLst>
      </pc:sldChg>
      <pc:sldChg chg="del">
        <pc:chgData name="Luna, Andres" userId="c5e4cf80-d3d8-49bb-8ba3-7b1fcaac82b9" providerId="ADAL" clId="{384DEB89-5ED0-4E55-BE9D-C8D6A08E1BCA}" dt="2023-07-17T16:18:00.140" v="0" actId="47"/>
        <pc:sldMkLst>
          <pc:docMk/>
          <pc:sldMk cId="1809647109" sldId="126261352"/>
        </pc:sldMkLst>
      </pc:sldChg>
      <pc:sldChg chg="del">
        <pc:chgData name="Luna, Andres" userId="c5e4cf80-d3d8-49bb-8ba3-7b1fcaac82b9" providerId="ADAL" clId="{384DEB89-5ED0-4E55-BE9D-C8D6A08E1BCA}" dt="2023-07-17T16:18:00.140" v="0" actId="47"/>
        <pc:sldMkLst>
          <pc:docMk/>
          <pc:sldMk cId="2345910597" sldId="126261370"/>
        </pc:sldMkLst>
      </pc:sldChg>
      <pc:sldChg chg="del">
        <pc:chgData name="Luna, Andres" userId="c5e4cf80-d3d8-49bb-8ba3-7b1fcaac82b9" providerId="ADAL" clId="{384DEB89-5ED0-4E55-BE9D-C8D6A08E1BCA}" dt="2023-07-17T16:18:00.140" v="0" actId="47"/>
        <pc:sldMkLst>
          <pc:docMk/>
          <pc:sldMk cId="3469769316" sldId="126261386"/>
        </pc:sldMkLst>
      </pc:sldChg>
      <pc:sldChg chg="del">
        <pc:chgData name="Luna, Andres" userId="c5e4cf80-d3d8-49bb-8ba3-7b1fcaac82b9" providerId="ADAL" clId="{384DEB89-5ED0-4E55-BE9D-C8D6A08E1BCA}" dt="2023-07-17T16:18:00.140" v="0" actId="47"/>
        <pc:sldMkLst>
          <pc:docMk/>
          <pc:sldMk cId="805592451" sldId="126261387"/>
        </pc:sldMkLst>
      </pc:sldChg>
      <pc:sldChg chg="del">
        <pc:chgData name="Luna, Andres" userId="c5e4cf80-d3d8-49bb-8ba3-7b1fcaac82b9" providerId="ADAL" clId="{384DEB89-5ED0-4E55-BE9D-C8D6A08E1BCA}" dt="2023-07-17T16:18:00.140" v="0" actId="47"/>
        <pc:sldMkLst>
          <pc:docMk/>
          <pc:sldMk cId="3318643896" sldId="126261389"/>
        </pc:sldMkLst>
      </pc:sldChg>
      <pc:sldChg chg="del">
        <pc:chgData name="Luna, Andres" userId="c5e4cf80-d3d8-49bb-8ba3-7b1fcaac82b9" providerId="ADAL" clId="{384DEB89-5ED0-4E55-BE9D-C8D6A08E1BCA}" dt="2023-07-17T16:18:00.140" v="0" actId="47"/>
        <pc:sldMkLst>
          <pc:docMk/>
          <pc:sldMk cId="2687328889" sldId="126261390"/>
        </pc:sldMkLst>
      </pc:sldChg>
      <pc:sldChg chg="del">
        <pc:chgData name="Luna, Andres" userId="c5e4cf80-d3d8-49bb-8ba3-7b1fcaac82b9" providerId="ADAL" clId="{384DEB89-5ED0-4E55-BE9D-C8D6A08E1BCA}" dt="2023-07-17T16:18:00.140" v="0" actId="47"/>
        <pc:sldMkLst>
          <pc:docMk/>
          <pc:sldMk cId="3351083781" sldId="126261391"/>
        </pc:sldMkLst>
      </pc:sldChg>
      <pc:sldChg chg="del">
        <pc:chgData name="Luna, Andres" userId="c5e4cf80-d3d8-49bb-8ba3-7b1fcaac82b9" providerId="ADAL" clId="{384DEB89-5ED0-4E55-BE9D-C8D6A08E1BCA}" dt="2023-07-17T16:18:00.140" v="0" actId="47"/>
        <pc:sldMkLst>
          <pc:docMk/>
          <pc:sldMk cId="3894266035" sldId="126261400"/>
        </pc:sldMkLst>
      </pc:sldChg>
      <pc:sldChg chg="del">
        <pc:chgData name="Luna, Andres" userId="c5e4cf80-d3d8-49bb-8ba3-7b1fcaac82b9" providerId="ADAL" clId="{384DEB89-5ED0-4E55-BE9D-C8D6A08E1BCA}" dt="2023-07-17T16:18:00.140" v="0" actId="47"/>
        <pc:sldMkLst>
          <pc:docMk/>
          <pc:sldMk cId="3011317914" sldId="126261403"/>
        </pc:sldMkLst>
      </pc:sldChg>
      <pc:sldChg chg="del">
        <pc:chgData name="Luna, Andres" userId="c5e4cf80-d3d8-49bb-8ba3-7b1fcaac82b9" providerId="ADAL" clId="{384DEB89-5ED0-4E55-BE9D-C8D6A08E1BCA}" dt="2023-07-17T16:18:00.140" v="0" actId="47"/>
        <pc:sldMkLst>
          <pc:docMk/>
          <pc:sldMk cId="2705448667" sldId="126261405"/>
        </pc:sldMkLst>
      </pc:sldChg>
      <pc:sldChg chg="del">
        <pc:chgData name="Luna, Andres" userId="c5e4cf80-d3d8-49bb-8ba3-7b1fcaac82b9" providerId="ADAL" clId="{384DEB89-5ED0-4E55-BE9D-C8D6A08E1BCA}" dt="2023-07-17T16:18:00.140" v="0" actId="47"/>
        <pc:sldMkLst>
          <pc:docMk/>
          <pc:sldMk cId="3960461557" sldId="126261407"/>
        </pc:sldMkLst>
      </pc:sldChg>
      <pc:sldChg chg="del">
        <pc:chgData name="Luna, Andres" userId="c5e4cf80-d3d8-49bb-8ba3-7b1fcaac82b9" providerId="ADAL" clId="{384DEB89-5ED0-4E55-BE9D-C8D6A08E1BCA}" dt="2023-07-17T16:18:00.140" v="0" actId="47"/>
        <pc:sldMkLst>
          <pc:docMk/>
          <pc:sldMk cId="3084501654" sldId="126261408"/>
        </pc:sldMkLst>
      </pc:sldChg>
      <pc:sldChg chg="del">
        <pc:chgData name="Luna, Andres" userId="c5e4cf80-d3d8-49bb-8ba3-7b1fcaac82b9" providerId="ADAL" clId="{384DEB89-5ED0-4E55-BE9D-C8D6A08E1BCA}" dt="2023-07-17T16:18:00.140" v="0" actId="47"/>
        <pc:sldMkLst>
          <pc:docMk/>
          <pc:sldMk cId="907342496" sldId="126261409"/>
        </pc:sldMkLst>
      </pc:sldChg>
      <pc:sldChg chg="del">
        <pc:chgData name="Luna, Andres" userId="c5e4cf80-d3d8-49bb-8ba3-7b1fcaac82b9" providerId="ADAL" clId="{384DEB89-5ED0-4E55-BE9D-C8D6A08E1BCA}" dt="2023-07-17T16:18:00.140" v="0" actId="47"/>
        <pc:sldMkLst>
          <pc:docMk/>
          <pc:sldMk cId="2306964596" sldId="126261410"/>
        </pc:sldMkLst>
      </pc:sldChg>
      <pc:sldChg chg="modSp mod modNotesTx">
        <pc:chgData name="Luna, Andres" userId="c5e4cf80-d3d8-49bb-8ba3-7b1fcaac82b9" providerId="ADAL" clId="{384DEB89-5ED0-4E55-BE9D-C8D6A08E1BCA}" dt="2023-07-18T10:21:35.281" v="686" actId="20577"/>
        <pc:sldMkLst>
          <pc:docMk/>
          <pc:sldMk cId="217560350" sldId="2147471588"/>
        </pc:sldMkLst>
        <pc:spChg chg="mod">
          <ac:chgData name="Luna, Andres" userId="c5e4cf80-d3d8-49bb-8ba3-7b1fcaac82b9" providerId="ADAL" clId="{384DEB89-5ED0-4E55-BE9D-C8D6A08E1BCA}" dt="2023-07-18T10:20:05.261" v="673" actId="20577"/>
          <ac:spMkLst>
            <pc:docMk/>
            <pc:sldMk cId="217560350" sldId="2147471588"/>
            <ac:spMk id="11" creationId="{B47E8CD9-AC50-4C17-A3A6-E34B6D5049C9}"/>
          </ac:spMkLst>
        </pc:spChg>
      </pc:sldChg>
      <pc:sldChg chg="mod modShow">
        <pc:chgData name="Luna, Andres" userId="c5e4cf80-d3d8-49bb-8ba3-7b1fcaac82b9" providerId="ADAL" clId="{384DEB89-5ED0-4E55-BE9D-C8D6A08E1BCA}" dt="2023-07-18T10:23:19.138" v="687" actId="729"/>
        <pc:sldMkLst>
          <pc:docMk/>
          <pc:sldMk cId="1022873968" sldId="2147471590"/>
        </pc:sldMkLst>
      </pc:sldChg>
      <pc:sldChg chg="addSp modSp del mod modNotesTx">
        <pc:chgData name="Luna, Andres" userId="c5e4cf80-d3d8-49bb-8ba3-7b1fcaac82b9" providerId="ADAL" clId="{384DEB89-5ED0-4E55-BE9D-C8D6A08E1BCA}" dt="2023-07-24T03:43:16.890" v="2891" actId="47"/>
        <pc:sldMkLst>
          <pc:docMk/>
          <pc:sldMk cId="54352586" sldId="2147471591"/>
        </pc:sldMkLst>
        <pc:graphicFrameChg chg="add mod modGraphic">
          <ac:chgData name="Luna, Andres" userId="c5e4cf80-d3d8-49bb-8ba3-7b1fcaac82b9" providerId="ADAL" clId="{384DEB89-5ED0-4E55-BE9D-C8D6A08E1BCA}" dt="2023-07-24T03:42:44.492" v="2890" actId="1076"/>
          <ac:graphicFrameMkLst>
            <pc:docMk/>
            <pc:sldMk cId="54352586" sldId="2147471591"/>
            <ac:graphicFrameMk id="4" creationId="{97A1CB77-6D7C-E220-F242-68CF05623482}"/>
          </ac:graphicFrameMkLst>
        </pc:graphicFrameChg>
        <pc:graphicFrameChg chg="add mod modGraphic">
          <ac:chgData name="Luna, Andres" userId="c5e4cf80-d3d8-49bb-8ba3-7b1fcaac82b9" providerId="ADAL" clId="{384DEB89-5ED0-4E55-BE9D-C8D6A08E1BCA}" dt="2023-07-18T10:35:29.046" v="707" actId="1076"/>
          <ac:graphicFrameMkLst>
            <pc:docMk/>
            <pc:sldMk cId="54352586" sldId="2147471591"/>
            <ac:graphicFrameMk id="6" creationId="{B3BF3853-EC26-C8E0-3861-768DD216A234}"/>
          </ac:graphicFrameMkLst>
        </pc:graphicFrameChg>
        <pc:picChg chg="mod">
          <ac:chgData name="Luna, Andres" userId="c5e4cf80-d3d8-49bb-8ba3-7b1fcaac82b9" providerId="ADAL" clId="{384DEB89-5ED0-4E55-BE9D-C8D6A08E1BCA}" dt="2023-07-24T03:42:34.655" v="2889" actId="1076"/>
          <ac:picMkLst>
            <pc:docMk/>
            <pc:sldMk cId="54352586" sldId="2147471591"/>
            <ac:picMk id="7" creationId="{5AABB058-0DFB-E035-9A1F-B81204537E94}"/>
          </ac:picMkLst>
        </pc:picChg>
      </pc:sldChg>
      <pc:sldChg chg="addSp modSp mod modNotesTx">
        <pc:chgData name="Luna, Andres" userId="c5e4cf80-d3d8-49bb-8ba3-7b1fcaac82b9" providerId="ADAL" clId="{384DEB89-5ED0-4E55-BE9D-C8D6A08E1BCA}" dt="2023-07-26T11:10:05.429" v="4775" actId="20577"/>
        <pc:sldMkLst>
          <pc:docMk/>
          <pc:sldMk cId="983725713" sldId="2147471595"/>
        </pc:sldMkLst>
        <pc:spChg chg="add mod">
          <ac:chgData name="Luna, Andres" userId="c5e4cf80-d3d8-49bb-8ba3-7b1fcaac82b9" providerId="ADAL" clId="{384DEB89-5ED0-4E55-BE9D-C8D6A08E1BCA}" dt="2023-07-26T11:09:26.530" v="4766" actId="20577"/>
          <ac:spMkLst>
            <pc:docMk/>
            <pc:sldMk cId="983725713" sldId="2147471595"/>
            <ac:spMk id="4" creationId="{C8B871ED-F857-B703-E5EC-B5A2E2058334}"/>
          </ac:spMkLst>
        </pc:spChg>
        <pc:spChg chg="add mod">
          <ac:chgData name="Luna, Andres" userId="c5e4cf80-d3d8-49bb-8ba3-7b1fcaac82b9" providerId="ADAL" clId="{384DEB89-5ED0-4E55-BE9D-C8D6A08E1BCA}" dt="2023-07-26T11:10:05.429" v="4775" actId="20577"/>
          <ac:spMkLst>
            <pc:docMk/>
            <pc:sldMk cId="983725713" sldId="2147471595"/>
            <ac:spMk id="5" creationId="{8D3EF7F4-F757-8648-D9CD-900D8B9E772A}"/>
          </ac:spMkLst>
        </pc:spChg>
      </pc:sldChg>
      <pc:sldChg chg="modNotesTx">
        <pc:chgData name="Luna, Andres" userId="c5e4cf80-d3d8-49bb-8ba3-7b1fcaac82b9" providerId="ADAL" clId="{384DEB89-5ED0-4E55-BE9D-C8D6A08E1BCA}" dt="2023-07-22T09:47:17.243" v="785" actId="20577"/>
        <pc:sldMkLst>
          <pc:docMk/>
          <pc:sldMk cId="133715674" sldId="2147471597"/>
        </pc:sldMkLst>
      </pc:sldChg>
      <pc:sldChg chg="addSp modSp mod modNotesTx">
        <pc:chgData name="Luna, Andres" userId="c5e4cf80-d3d8-49bb-8ba3-7b1fcaac82b9" providerId="ADAL" clId="{384DEB89-5ED0-4E55-BE9D-C8D6A08E1BCA}" dt="2023-07-26T10:58:06.451" v="4658" actId="1076"/>
        <pc:sldMkLst>
          <pc:docMk/>
          <pc:sldMk cId="2194044573" sldId="2147471598"/>
        </pc:sldMkLst>
        <pc:spChg chg="add mod">
          <ac:chgData name="Luna, Andres" userId="c5e4cf80-d3d8-49bb-8ba3-7b1fcaac82b9" providerId="ADAL" clId="{384DEB89-5ED0-4E55-BE9D-C8D6A08E1BCA}" dt="2023-07-24T10:03:00.425" v="3016" actId="1076"/>
          <ac:spMkLst>
            <pc:docMk/>
            <pc:sldMk cId="2194044573" sldId="2147471598"/>
            <ac:spMk id="3" creationId="{D8E9CAD9-CAD6-94DE-E9A5-4E06F1AAD5CF}"/>
          </ac:spMkLst>
        </pc:spChg>
        <pc:spChg chg="add mod">
          <ac:chgData name="Luna, Andres" userId="c5e4cf80-d3d8-49bb-8ba3-7b1fcaac82b9" providerId="ADAL" clId="{384DEB89-5ED0-4E55-BE9D-C8D6A08E1BCA}" dt="2023-07-26T10:58:06.451" v="4658" actId="1076"/>
          <ac:spMkLst>
            <pc:docMk/>
            <pc:sldMk cId="2194044573" sldId="2147471598"/>
            <ac:spMk id="7" creationId="{9AADD10D-27EA-7B77-E5E5-17A8C8AC1238}"/>
          </ac:spMkLst>
        </pc:spChg>
      </pc:sldChg>
      <pc:sldChg chg="addSp modSp mod modNotesTx">
        <pc:chgData name="Luna, Andres" userId="c5e4cf80-d3d8-49bb-8ba3-7b1fcaac82b9" providerId="ADAL" clId="{384DEB89-5ED0-4E55-BE9D-C8D6A08E1BCA}" dt="2023-07-26T11:06:44.020" v="4716" actId="20577"/>
        <pc:sldMkLst>
          <pc:docMk/>
          <pc:sldMk cId="1429705784" sldId="2147471599"/>
        </pc:sldMkLst>
        <pc:spChg chg="add mod">
          <ac:chgData name="Luna, Andres" userId="c5e4cf80-d3d8-49bb-8ba3-7b1fcaac82b9" providerId="ADAL" clId="{384DEB89-5ED0-4E55-BE9D-C8D6A08E1BCA}" dt="2023-07-26T11:04:29.237" v="4668" actId="14100"/>
          <ac:spMkLst>
            <pc:docMk/>
            <pc:sldMk cId="1429705784" sldId="2147471599"/>
            <ac:spMk id="6" creationId="{07824EDE-9A88-1295-64AB-2A6744EADC2F}"/>
          </ac:spMkLst>
        </pc:spChg>
        <pc:spChg chg="add mod">
          <ac:chgData name="Luna, Andres" userId="c5e4cf80-d3d8-49bb-8ba3-7b1fcaac82b9" providerId="ADAL" clId="{384DEB89-5ED0-4E55-BE9D-C8D6A08E1BCA}" dt="2023-07-26T11:06:14.131" v="4707" actId="1076"/>
          <ac:spMkLst>
            <pc:docMk/>
            <pc:sldMk cId="1429705784" sldId="2147471599"/>
            <ac:spMk id="9" creationId="{6DBFA444-1761-C7BD-9D80-525C0FEF650D}"/>
          </ac:spMkLst>
        </pc:spChg>
        <pc:spChg chg="add mod">
          <ac:chgData name="Luna, Andres" userId="c5e4cf80-d3d8-49bb-8ba3-7b1fcaac82b9" providerId="ADAL" clId="{384DEB89-5ED0-4E55-BE9D-C8D6A08E1BCA}" dt="2023-07-26T11:06:44.020" v="4716" actId="20577"/>
          <ac:spMkLst>
            <pc:docMk/>
            <pc:sldMk cId="1429705784" sldId="2147471599"/>
            <ac:spMk id="14" creationId="{E77FCB41-C3C4-DAAF-F71B-DB3CE2611EE5}"/>
          </ac:spMkLst>
        </pc:spChg>
        <pc:picChg chg="mod">
          <ac:chgData name="Luna, Andres" userId="c5e4cf80-d3d8-49bb-8ba3-7b1fcaac82b9" providerId="ADAL" clId="{384DEB89-5ED0-4E55-BE9D-C8D6A08E1BCA}" dt="2023-07-26T11:04:16.510" v="4663" actId="1076"/>
          <ac:picMkLst>
            <pc:docMk/>
            <pc:sldMk cId="1429705784" sldId="2147471599"/>
            <ac:picMk id="5" creationId="{35AEE6D6-84A2-1EB0-16AA-336C0D4FEC6D}"/>
          </ac:picMkLst>
        </pc:picChg>
        <pc:picChg chg="mod">
          <ac:chgData name="Luna, Andres" userId="c5e4cf80-d3d8-49bb-8ba3-7b1fcaac82b9" providerId="ADAL" clId="{384DEB89-5ED0-4E55-BE9D-C8D6A08E1BCA}" dt="2023-07-26T11:05:34.235" v="4669" actId="1076"/>
          <ac:picMkLst>
            <pc:docMk/>
            <pc:sldMk cId="1429705784" sldId="2147471599"/>
            <ac:picMk id="11" creationId="{8C4FA7AE-7E16-579F-F145-ACE63B5EB6B9}"/>
          </ac:picMkLst>
        </pc:picChg>
      </pc:sldChg>
      <pc:sldChg chg="delSp">
        <pc:chgData name="Luna, Andres" userId="c5e4cf80-d3d8-49bb-8ba3-7b1fcaac82b9" providerId="ADAL" clId="{384DEB89-5ED0-4E55-BE9D-C8D6A08E1BCA}" dt="2023-07-18T10:50:59.044" v="769" actId="478"/>
        <pc:sldMkLst>
          <pc:docMk/>
          <pc:sldMk cId="2760125365" sldId="2147471600"/>
        </pc:sldMkLst>
        <pc:spChg chg="del">
          <ac:chgData name="Luna, Andres" userId="c5e4cf80-d3d8-49bb-8ba3-7b1fcaac82b9" providerId="ADAL" clId="{384DEB89-5ED0-4E55-BE9D-C8D6A08E1BCA}" dt="2023-07-18T10:50:59.044" v="769" actId="478"/>
          <ac:spMkLst>
            <pc:docMk/>
            <pc:sldMk cId="2760125365" sldId="2147471600"/>
            <ac:spMk id="3" creationId="{8478C8CB-2173-2D45-ACB9-7CF13907739E}"/>
          </ac:spMkLst>
        </pc:spChg>
      </pc:sldChg>
      <pc:sldChg chg="addSp delSp modSp add mod setBg modAnim modNotesTx">
        <pc:chgData name="Luna, Andres" userId="c5e4cf80-d3d8-49bb-8ba3-7b1fcaac82b9" providerId="ADAL" clId="{384DEB89-5ED0-4E55-BE9D-C8D6A08E1BCA}" dt="2023-07-25T19:34:36.212" v="4654"/>
        <pc:sldMkLst>
          <pc:docMk/>
          <pc:sldMk cId="426416733" sldId="2147471601"/>
        </pc:sldMkLst>
        <pc:spChg chg="mod ord">
          <ac:chgData name="Luna, Andres" userId="c5e4cf80-d3d8-49bb-8ba3-7b1fcaac82b9" providerId="ADAL" clId="{384DEB89-5ED0-4E55-BE9D-C8D6A08E1BCA}" dt="2023-07-17T16:48:19.573" v="267" actId="1076"/>
          <ac:spMkLst>
            <pc:docMk/>
            <pc:sldMk cId="426416733" sldId="2147471601"/>
            <ac:spMk id="2" creationId="{00000000-0000-0000-0000-000000000000}"/>
          </ac:spMkLst>
        </pc:spChg>
        <pc:spChg chg="add mod">
          <ac:chgData name="Luna, Andres" userId="c5e4cf80-d3d8-49bb-8ba3-7b1fcaac82b9" providerId="ADAL" clId="{384DEB89-5ED0-4E55-BE9D-C8D6A08E1BCA}" dt="2023-07-17T16:45:40.727" v="244" actId="1076"/>
          <ac:spMkLst>
            <pc:docMk/>
            <pc:sldMk cId="426416733" sldId="2147471601"/>
            <ac:spMk id="8" creationId="{E13541BB-5044-87E1-E72E-F8DE5C3879E0}"/>
          </ac:spMkLst>
        </pc:spChg>
        <pc:spChg chg="add mod">
          <ac:chgData name="Luna, Andres" userId="c5e4cf80-d3d8-49bb-8ba3-7b1fcaac82b9" providerId="ADAL" clId="{384DEB89-5ED0-4E55-BE9D-C8D6A08E1BCA}" dt="2023-07-25T19:31:49.769" v="4623" actId="113"/>
          <ac:spMkLst>
            <pc:docMk/>
            <pc:sldMk cId="426416733" sldId="2147471601"/>
            <ac:spMk id="9" creationId="{82661868-D135-7DEA-9F02-6734941ED9BB}"/>
          </ac:spMkLst>
        </pc:spChg>
        <pc:spChg chg="add del">
          <ac:chgData name="Luna, Andres" userId="c5e4cf80-d3d8-49bb-8ba3-7b1fcaac82b9" providerId="ADAL" clId="{384DEB89-5ED0-4E55-BE9D-C8D6A08E1BCA}" dt="2023-07-17T16:44:24.691" v="220" actId="22"/>
          <ac:spMkLst>
            <pc:docMk/>
            <pc:sldMk cId="426416733" sldId="2147471601"/>
            <ac:spMk id="10" creationId="{B5A3B90F-14E9-9A06-A1B7-54C6E64003AC}"/>
          </ac:spMkLst>
        </pc:spChg>
        <pc:spChg chg="add mod">
          <ac:chgData name="Luna, Andres" userId="c5e4cf80-d3d8-49bb-8ba3-7b1fcaac82b9" providerId="ADAL" clId="{384DEB89-5ED0-4E55-BE9D-C8D6A08E1BCA}" dt="2023-07-25T19:32:23.028" v="4631" actId="1076"/>
          <ac:spMkLst>
            <pc:docMk/>
            <pc:sldMk cId="426416733" sldId="2147471601"/>
            <ac:spMk id="11" creationId="{58CC5573-5583-EB78-F88C-BC32664D3192}"/>
          </ac:spMkLst>
        </pc:spChg>
        <pc:spChg chg="add mod">
          <ac:chgData name="Luna, Andres" userId="c5e4cf80-d3d8-49bb-8ba3-7b1fcaac82b9" providerId="ADAL" clId="{384DEB89-5ED0-4E55-BE9D-C8D6A08E1BCA}" dt="2023-07-17T16:44:49.796" v="229" actId="14100"/>
          <ac:spMkLst>
            <pc:docMk/>
            <pc:sldMk cId="426416733" sldId="2147471601"/>
            <ac:spMk id="12" creationId="{14F445B3-E6F5-2565-AA5D-AF85E9151D89}"/>
          </ac:spMkLst>
        </pc:spChg>
        <pc:spChg chg="add del">
          <ac:chgData name="Luna, Andres" userId="c5e4cf80-d3d8-49bb-8ba3-7b1fcaac82b9" providerId="ADAL" clId="{384DEB89-5ED0-4E55-BE9D-C8D6A08E1BCA}" dt="2023-07-17T16:45:11.611" v="232" actId="22"/>
          <ac:spMkLst>
            <pc:docMk/>
            <pc:sldMk cId="426416733" sldId="2147471601"/>
            <ac:spMk id="14" creationId="{835B1DD8-4942-1C31-11E6-57E83BA5A3CB}"/>
          </ac:spMkLst>
        </pc:spChg>
        <pc:spChg chg="add mod">
          <ac:chgData name="Luna, Andres" userId="c5e4cf80-d3d8-49bb-8ba3-7b1fcaac82b9" providerId="ADAL" clId="{384DEB89-5ED0-4E55-BE9D-C8D6A08E1BCA}" dt="2023-07-25T19:32:51.018" v="4637" actId="207"/>
          <ac:spMkLst>
            <pc:docMk/>
            <pc:sldMk cId="426416733" sldId="2147471601"/>
            <ac:spMk id="14" creationId="{FAE6BCAF-220F-75F8-1E34-4EC24F1E1093}"/>
          </ac:spMkLst>
        </pc:spChg>
        <pc:spChg chg="add mod">
          <ac:chgData name="Luna, Andres" userId="c5e4cf80-d3d8-49bb-8ba3-7b1fcaac82b9" providerId="ADAL" clId="{384DEB89-5ED0-4E55-BE9D-C8D6A08E1BCA}" dt="2023-07-17T16:45:31.774" v="242" actId="1076"/>
          <ac:spMkLst>
            <pc:docMk/>
            <pc:sldMk cId="426416733" sldId="2147471601"/>
            <ac:spMk id="16" creationId="{F395B188-A7C1-9CC9-0D7B-CE555DBF2EEA}"/>
          </ac:spMkLst>
        </pc:spChg>
        <pc:spChg chg="add mod">
          <ac:chgData name="Luna, Andres" userId="c5e4cf80-d3d8-49bb-8ba3-7b1fcaac82b9" providerId="ADAL" clId="{384DEB89-5ED0-4E55-BE9D-C8D6A08E1BCA}" dt="2023-07-25T19:33:25.187" v="4645" actId="113"/>
          <ac:spMkLst>
            <pc:docMk/>
            <pc:sldMk cId="426416733" sldId="2147471601"/>
            <ac:spMk id="17" creationId="{8F2BCA65-F22F-E9C1-77F8-38A1B3C4200A}"/>
          </ac:spMkLst>
        </pc:spChg>
        <pc:picChg chg="add mod">
          <ac:chgData name="Luna, Andres" userId="c5e4cf80-d3d8-49bb-8ba3-7b1fcaac82b9" providerId="ADAL" clId="{384DEB89-5ED0-4E55-BE9D-C8D6A08E1BCA}" dt="2023-07-17T16:42:09.430" v="198" actId="732"/>
          <ac:picMkLst>
            <pc:docMk/>
            <pc:sldMk cId="426416733" sldId="2147471601"/>
            <ac:picMk id="3" creationId="{B368109A-25DC-5DEF-B6F3-C7BFED8D211C}"/>
          </ac:picMkLst>
        </pc:picChg>
        <pc:picChg chg="add mod">
          <ac:chgData name="Luna, Andres" userId="c5e4cf80-d3d8-49bb-8ba3-7b1fcaac82b9" providerId="ADAL" clId="{384DEB89-5ED0-4E55-BE9D-C8D6A08E1BCA}" dt="2023-07-17T16:42:34.988" v="203" actId="732"/>
          <ac:picMkLst>
            <pc:docMk/>
            <pc:sldMk cId="426416733" sldId="2147471601"/>
            <ac:picMk id="6" creationId="{6432BE4E-140D-62B2-1561-F4B981046638}"/>
          </ac:picMkLst>
        </pc:picChg>
        <pc:picChg chg="del mod">
          <ac:chgData name="Luna, Andres" userId="c5e4cf80-d3d8-49bb-8ba3-7b1fcaac82b9" providerId="ADAL" clId="{384DEB89-5ED0-4E55-BE9D-C8D6A08E1BCA}" dt="2023-07-17T16:41:55.218" v="196" actId="478"/>
          <ac:picMkLst>
            <pc:docMk/>
            <pc:sldMk cId="426416733" sldId="2147471601"/>
            <ac:picMk id="1026" creationId="{27C8F50B-8490-464D-9010-D6F836646521}"/>
          </ac:picMkLst>
        </pc:picChg>
        <pc:picChg chg="mod">
          <ac:chgData name="Luna, Andres" userId="c5e4cf80-d3d8-49bb-8ba3-7b1fcaac82b9" providerId="ADAL" clId="{384DEB89-5ED0-4E55-BE9D-C8D6A08E1BCA}" dt="2023-07-25T19:31:34.199" v="4618" actId="1076"/>
          <ac:picMkLst>
            <pc:docMk/>
            <pc:sldMk cId="426416733" sldId="2147471601"/>
            <ac:picMk id="1030" creationId="{00000000-0000-0000-0000-000000000000}"/>
          </ac:picMkLst>
        </pc:picChg>
        <pc:picChg chg="del">
          <ac:chgData name="Luna, Andres" userId="c5e4cf80-d3d8-49bb-8ba3-7b1fcaac82b9" providerId="ADAL" clId="{384DEB89-5ED0-4E55-BE9D-C8D6A08E1BCA}" dt="2023-07-17T16:39:17.684" v="171" actId="478"/>
          <ac:picMkLst>
            <pc:docMk/>
            <pc:sldMk cId="426416733" sldId="2147471601"/>
            <ac:picMk id="2050" creationId="{00000000-0000-0000-0000-000000000000}"/>
          </ac:picMkLst>
        </pc:picChg>
        <pc:picChg chg="del">
          <ac:chgData name="Luna, Andres" userId="c5e4cf80-d3d8-49bb-8ba3-7b1fcaac82b9" providerId="ADAL" clId="{384DEB89-5ED0-4E55-BE9D-C8D6A08E1BCA}" dt="2023-07-17T16:37:09.888" v="168" actId="478"/>
          <ac:picMkLst>
            <pc:docMk/>
            <pc:sldMk cId="426416733" sldId="2147471601"/>
            <ac:picMk id="2052" creationId="{00000000-0000-0000-0000-000000000000}"/>
          </ac:picMkLst>
        </pc:picChg>
        <pc:picChg chg="mod">
          <ac:chgData name="Luna, Andres" userId="c5e4cf80-d3d8-49bb-8ba3-7b1fcaac82b9" providerId="ADAL" clId="{384DEB89-5ED0-4E55-BE9D-C8D6A08E1BCA}" dt="2023-07-17T16:46:47.586" v="251" actId="732"/>
          <ac:picMkLst>
            <pc:docMk/>
            <pc:sldMk cId="426416733" sldId="2147471601"/>
            <ac:picMk id="2054" creationId="{00000000-0000-0000-0000-000000000000}"/>
          </ac:picMkLst>
        </pc:picChg>
        <pc:picChg chg="del">
          <ac:chgData name="Luna, Andres" userId="c5e4cf80-d3d8-49bb-8ba3-7b1fcaac82b9" providerId="ADAL" clId="{384DEB89-5ED0-4E55-BE9D-C8D6A08E1BCA}" dt="2023-07-17T16:37:07.953" v="167" actId="478"/>
          <ac:picMkLst>
            <pc:docMk/>
            <pc:sldMk cId="426416733" sldId="2147471601"/>
            <ac:picMk id="2056" creationId="{00000000-0000-0000-0000-000000000000}"/>
          </ac:picMkLst>
        </pc:picChg>
        <pc:picChg chg="del">
          <ac:chgData name="Luna, Andres" userId="c5e4cf80-d3d8-49bb-8ba3-7b1fcaac82b9" providerId="ADAL" clId="{384DEB89-5ED0-4E55-BE9D-C8D6A08E1BCA}" dt="2023-07-17T16:39:13.861" v="170" actId="478"/>
          <ac:picMkLst>
            <pc:docMk/>
            <pc:sldMk cId="426416733" sldId="2147471601"/>
            <ac:picMk id="2064" creationId="{00000000-0000-0000-0000-000000000000}"/>
          </ac:picMkLst>
        </pc:picChg>
      </pc:sldChg>
      <pc:sldChg chg="del">
        <pc:chgData name="Luna, Andres" userId="c5e4cf80-d3d8-49bb-8ba3-7b1fcaac82b9" providerId="ADAL" clId="{384DEB89-5ED0-4E55-BE9D-C8D6A08E1BCA}" dt="2023-07-17T16:18:00.140" v="0" actId="47"/>
        <pc:sldMkLst>
          <pc:docMk/>
          <pc:sldMk cId="1252731105" sldId="2147471601"/>
        </pc:sldMkLst>
      </pc:sldChg>
      <pc:sldChg chg="addSp delSp modSp add mod">
        <pc:chgData name="Luna, Andres" userId="c5e4cf80-d3d8-49bb-8ba3-7b1fcaac82b9" providerId="ADAL" clId="{384DEB89-5ED0-4E55-BE9D-C8D6A08E1BCA}" dt="2023-07-18T10:49:13.919" v="768" actId="1076"/>
        <pc:sldMkLst>
          <pc:docMk/>
          <pc:sldMk cId="204891055" sldId="2147471602"/>
        </pc:sldMkLst>
        <pc:spChg chg="del">
          <ac:chgData name="Luna, Andres" userId="c5e4cf80-d3d8-49bb-8ba3-7b1fcaac82b9" providerId="ADAL" clId="{384DEB89-5ED0-4E55-BE9D-C8D6A08E1BCA}" dt="2023-07-18T10:36:06.665" v="715" actId="478"/>
          <ac:spMkLst>
            <pc:docMk/>
            <pc:sldMk cId="204891055" sldId="2147471602"/>
            <ac:spMk id="3" creationId="{67544587-F62C-A764-6756-AAABD0FCB273}"/>
          </ac:spMkLst>
        </pc:spChg>
        <pc:spChg chg="add mod">
          <ac:chgData name="Luna, Andres" userId="c5e4cf80-d3d8-49bb-8ba3-7b1fcaac82b9" providerId="ADAL" clId="{384DEB89-5ED0-4E55-BE9D-C8D6A08E1BCA}" dt="2023-07-18T10:46:45.166" v="746" actId="122"/>
          <ac:spMkLst>
            <pc:docMk/>
            <pc:sldMk cId="204891055" sldId="2147471602"/>
            <ac:spMk id="10" creationId="{6EB03428-B67B-A06A-B244-FAAE333D4A51}"/>
          </ac:spMkLst>
        </pc:spChg>
        <pc:spChg chg="add mod">
          <ac:chgData name="Luna, Andres" userId="c5e4cf80-d3d8-49bb-8ba3-7b1fcaac82b9" providerId="ADAL" clId="{384DEB89-5ED0-4E55-BE9D-C8D6A08E1BCA}" dt="2023-07-18T10:48:34.018" v="759" actId="1076"/>
          <ac:spMkLst>
            <pc:docMk/>
            <pc:sldMk cId="204891055" sldId="2147471602"/>
            <ac:spMk id="13" creationId="{87971039-3E69-30D2-899D-74EAD5448306}"/>
          </ac:spMkLst>
        </pc:spChg>
        <pc:spChg chg="add mod">
          <ac:chgData name="Luna, Andres" userId="c5e4cf80-d3d8-49bb-8ba3-7b1fcaac82b9" providerId="ADAL" clId="{384DEB89-5ED0-4E55-BE9D-C8D6A08E1BCA}" dt="2023-07-18T10:49:13.919" v="768" actId="1076"/>
          <ac:spMkLst>
            <pc:docMk/>
            <pc:sldMk cId="204891055" sldId="2147471602"/>
            <ac:spMk id="15" creationId="{78DFA774-B8F9-CAB1-328A-69B85EFD2B3D}"/>
          </ac:spMkLst>
        </pc:spChg>
        <pc:graphicFrameChg chg="del mod">
          <ac:chgData name="Luna, Andres" userId="c5e4cf80-d3d8-49bb-8ba3-7b1fcaac82b9" providerId="ADAL" clId="{384DEB89-5ED0-4E55-BE9D-C8D6A08E1BCA}" dt="2023-07-18T10:35:48.150" v="711" actId="478"/>
          <ac:graphicFrameMkLst>
            <pc:docMk/>
            <pc:sldMk cId="204891055" sldId="2147471602"/>
            <ac:graphicFrameMk id="4" creationId="{97A1CB77-6D7C-E220-F242-68CF05623482}"/>
          </ac:graphicFrameMkLst>
        </pc:graphicFrameChg>
        <pc:graphicFrameChg chg="mod modGraphic">
          <ac:chgData name="Luna, Andres" userId="c5e4cf80-d3d8-49bb-8ba3-7b1fcaac82b9" providerId="ADAL" clId="{384DEB89-5ED0-4E55-BE9D-C8D6A08E1BCA}" dt="2023-07-18T10:47:40.524" v="752" actId="207"/>
          <ac:graphicFrameMkLst>
            <pc:docMk/>
            <pc:sldMk cId="204891055" sldId="2147471602"/>
            <ac:graphicFrameMk id="6" creationId="{B3BF3853-EC26-C8E0-3861-768DD216A234}"/>
          </ac:graphicFrameMkLst>
        </pc:graphicFrameChg>
        <pc:graphicFrameChg chg="add mod modGraphic">
          <ac:chgData name="Luna, Andres" userId="c5e4cf80-d3d8-49bb-8ba3-7b1fcaac82b9" providerId="ADAL" clId="{384DEB89-5ED0-4E55-BE9D-C8D6A08E1BCA}" dt="2023-07-18T10:47:54.840" v="753" actId="2062"/>
          <ac:graphicFrameMkLst>
            <pc:docMk/>
            <pc:sldMk cId="204891055" sldId="2147471602"/>
            <ac:graphicFrameMk id="11" creationId="{158CF9FA-84FB-BF3A-16B6-07093A4855E5}"/>
          </ac:graphicFrameMkLst>
        </pc:graphicFrameChg>
        <pc:picChg chg="mod">
          <ac:chgData name="Luna, Andres" userId="c5e4cf80-d3d8-49bb-8ba3-7b1fcaac82b9" providerId="ADAL" clId="{384DEB89-5ED0-4E55-BE9D-C8D6A08E1BCA}" dt="2023-07-18T10:36:03.982" v="714" actId="14100"/>
          <ac:picMkLst>
            <pc:docMk/>
            <pc:sldMk cId="204891055" sldId="2147471602"/>
            <ac:picMk id="5" creationId="{8F343A04-C06D-92FE-ADE2-6BE9061C8D6B}"/>
          </ac:picMkLst>
        </pc:picChg>
        <pc:picChg chg="del">
          <ac:chgData name="Luna, Andres" userId="c5e4cf80-d3d8-49bb-8ba3-7b1fcaac82b9" providerId="ADAL" clId="{384DEB89-5ED0-4E55-BE9D-C8D6A08E1BCA}" dt="2023-07-18T10:35:38.452" v="709" actId="478"/>
          <ac:picMkLst>
            <pc:docMk/>
            <pc:sldMk cId="204891055" sldId="2147471602"/>
            <ac:picMk id="7" creationId="{5AABB058-0DFB-E035-9A1F-B81204537E94}"/>
          </ac:picMkLst>
        </pc:picChg>
        <pc:picChg chg="del mod">
          <ac:chgData name="Luna, Andres" userId="c5e4cf80-d3d8-49bb-8ba3-7b1fcaac82b9" providerId="ADAL" clId="{384DEB89-5ED0-4E55-BE9D-C8D6A08E1BCA}" dt="2023-07-18T10:46:25.727" v="742" actId="478"/>
          <ac:picMkLst>
            <pc:docMk/>
            <pc:sldMk cId="204891055" sldId="2147471602"/>
            <ac:picMk id="9" creationId="{31036A6D-92EB-0A97-087C-C958BA4021A6}"/>
          </ac:picMkLst>
        </pc:picChg>
      </pc:sldChg>
      <pc:sldChg chg="del">
        <pc:chgData name="Luna, Andres" userId="c5e4cf80-d3d8-49bb-8ba3-7b1fcaac82b9" providerId="ADAL" clId="{384DEB89-5ED0-4E55-BE9D-C8D6A08E1BCA}" dt="2023-07-17T16:18:00.140" v="0" actId="47"/>
        <pc:sldMkLst>
          <pc:docMk/>
          <pc:sldMk cId="1434018812" sldId="2147471602"/>
        </pc:sldMkLst>
      </pc:sldChg>
      <pc:sldMasterChg chg="delSldLayout">
        <pc:chgData name="Luna, Andres" userId="c5e4cf80-d3d8-49bb-8ba3-7b1fcaac82b9" providerId="ADAL" clId="{384DEB89-5ED0-4E55-BE9D-C8D6A08E1BCA}" dt="2023-07-17T16:18:00.140" v="0" actId="47"/>
        <pc:sldMasterMkLst>
          <pc:docMk/>
          <pc:sldMasterMk cId="722067809" sldId="2147483660"/>
        </pc:sldMasterMkLst>
        <pc:sldLayoutChg chg="del">
          <pc:chgData name="Luna, Andres" userId="c5e4cf80-d3d8-49bb-8ba3-7b1fcaac82b9" providerId="ADAL" clId="{384DEB89-5ED0-4E55-BE9D-C8D6A08E1BCA}" dt="2023-07-17T16:18:00.140" v="0" actId="47"/>
          <pc:sldLayoutMkLst>
            <pc:docMk/>
            <pc:sldMasterMk cId="722067809" sldId="2147483660"/>
            <pc:sldLayoutMk cId="4105995610" sldId="2147483686"/>
          </pc:sldLayoutMkLst>
        </pc:sldLayoutChg>
        <pc:sldLayoutChg chg="del">
          <pc:chgData name="Luna, Andres" userId="c5e4cf80-d3d8-49bb-8ba3-7b1fcaac82b9" providerId="ADAL" clId="{384DEB89-5ED0-4E55-BE9D-C8D6A08E1BCA}" dt="2023-07-17T16:18:00.140" v="0" actId="47"/>
          <pc:sldLayoutMkLst>
            <pc:docMk/>
            <pc:sldMasterMk cId="722067809" sldId="2147483660"/>
            <pc:sldLayoutMk cId="2210600243" sldId="2147483687"/>
          </pc:sldLayoutMkLst>
        </pc:sldLayoutChg>
        <pc:sldLayoutChg chg="del">
          <pc:chgData name="Luna, Andres" userId="c5e4cf80-d3d8-49bb-8ba3-7b1fcaac82b9" providerId="ADAL" clId="{384DEB89-5ED0-4E55-BE9D-C8D6A08E1BCA}" dt="2023-07-17T16:18:00.140" v="0" actId="47"/>
          <pc:sldLayoutMkLst>
            <pc:docMk/>
            <pc:sldMasterMk cId="722067809" sldId="2147483660"/>
            <pc:sldLayoutMk cId="2637295550" sldId="2147483688"/>
          </pc:sldLayoutMkLst>
        </pc:sldLayoutChg>
        <pc:sldLayoutChg chg="del">
          <pc:chgData name="Luna, Andres" userId="c5e4cf80-d3d8-49bb-8ba3-7b1fcaac82b9" providerId="ADAL" clId="{384DEB89-5ED0-4E55-BE9D-C8D6A08E1BCA}" dt="2023-07-17T16:18:00.140" v="0" actId="47"/>
          <pc:sldLayoutMkLst>
            <pc:docMk/>
            <pc:sldMasterMk cId="722067809" sldId="2147483660"/>
            <pc:sldLayoutMk cId="3551861247" sldId="2147483689"/>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r>
              <a:rPr lang="es-MX"/>
              <a:t>Incidencia  enfermedades huerfanas - INS</a:t>
            </a:r>
          </a:p>
        </c:rich>
      </c:tx>
      <c:overlay val="0"/>
      <c:spPr>
        <a:noFill/>
        <a:ln>
          <a:noFill/>
        </a:ln>
        <a:effectLst/>
      </c:spPr>
      <c:txPr>
        <a:bodyPr rot="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endParaRPr lang="es-MX"/>
        </a:p>
      </c:txPr>
    </c:title>
    <c:autoTitleDeleted val="0"/>
    <c:plotArea>
      <c:layout>
        <c:manualLayout>
          <c:layoutTarget val="inner"/>
          <c:xMode val="edge"/>
          <c:yMode val="edge"/>
          <c:x val="0.11838965808804099"/>
          <c:y val="0.12994011976047903"/>
          <c:w val="0.88161034191195897"/>
          <c:h val="0.79164670658682634"/>
        </c:manualLayout>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numRef>
              <c:f>Hoja1!$A$2:$A$7</c:f>
              <c:numCache>
                <c:formatCode>General</c:formatCode>
                <c:ptCount val="6"/>
                <c:pt idx="0">
                  <c:v>2016</c:v>
                </c:pt>
                <c:pt idx="1">
                  <c:v>2017</c:v>
                </c:pt>
                <c:pt idx="2">
                  <c:v>2018</c:v>
                </c:pt>
                <c:pt idx="3">
                  <c:v>2019</c:v>
                </c:pt>
                <c:pt idx="4">
                  <c:v>2020</c:v>
                </c:pt>
                <c:pt idx="5">
                  <c:v>2021</c:v>
                </c:pt>
              </c:numCache>
            </c:numRef>
          </c:cat>
          <c:val>
            <c:numRef>
              <c:f>Hoja1!$B$2:$B$7</c:f>
              <c:numCache>
                <c:formatCode>General</c:formatCode>
                <c:ptCount val="6"/>
                <c:pt idx="0">
                  <c:v>0</c:v>
                </c:pt>
                <c:pt idx="1">
                  <c:v>3726</c:v>
                </c:pt>
                <c:pt idx="2">
                  <c:v>9018</c:v>
                </c:pt>
                <c:pt idx="3">
                  <c:v>17385</c:v>
                </c:pt>
                <c:pt idx="4">
                  <c:v>11795</c:v>
                </c:pt>
                <c:pt idx="5">
                  <c:v>17941</c:v>
                </c:pt>
              </c:numCache>
            </c:numRef>
          </c:val>
          <c:extLst>
            <c:ext xmlns:c16="http://schemas.microsoft.com/office/drawing/2014/chart" uri="{C3380CC4-5D6E-409C-BE32-E72D297353CC}">
              <c16:uniqueId val="{00000000-40C7-40B3-AEF6-65D39E81B96B}"/>
            </c:ext>
          </c:extLst>
        </c:ser>
        <c:dLbls>
          <c:showLegendKey val="0"/>
          <c:showVal val="0"/>
          <c:showCatName val="0"/>
          <c:showSerName val="0"/>
          <c:showPercent val="0"/>
          <c:showBubbleSize val="0"/>
        </c:dLbls>
        <c:gapWidth val="100"/>
        <c:overlap val="-24"/>
        <c:axId val="1784620976"/>
        <c:axId val="1784622640"/>
      </c:barChart>
      <c:catAx>
        <c:axId val="17846209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MX"/>
          </a:p>
        </c:txPr>
        <c:crossAx val="1784622640"/>
        <c:crosses val="autoZero"/>
        <c:auto val="1"/>
        <c:lblAlgn val="ctr"/>
        <c:lblOffset val="100"/>
        <c:noMultiLvlLbl val="0"/>
      </c:catAx>
      <c:valAx>
        <c:axId val="17846226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r>
                  <a:rPr lang="es-MX"/>
                  <a:t>Casos</a:t>
                </a:r>
              </a:p>
            </c:rich>
          </c:tx>
          <c:overlay val="0"/>
          <c:spPr>
            <a:noFill/>
            <a:ln>
              <a:noFill/>
            </a:ln>
            <a:effectLst/>
          </c:spPr>
          <c:txPr>
            <a:bodyPr rot="-54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MX"/>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MX"/>
          </a:p>
        </c:txPr>
        <c:crossAx val="1784620976"/>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ysClr val="windowText" lastClr="000000"/>
                </a:solidFill>
                <a:latin typeface="+mn-lt"/>
                <a:ea typeface="+mn-ea"/>
                <a:cs typeface="+mn-cs"/>
              </a:defRPr>
            </a:pPr>
            <a:endParaRPr lang="es-MX"/>
          </a:p>
        </c:txPr>
      </c:dTable>
      <c:spPr>
        <a:noFill/>
        <a:ln>
          <a:noFill/>
        </a:ln>
        <a:effectLst/>
      </c:spPr>
    </c:plotArea>
    <c:plotVisOnly val="1"/>
    <c:dispBlanksAs val="gap"/>
    <c:showDLblsOverMax val="0"/>
  </c:chart>
  <c:spPr>
    <a:noFill/>
    <a:ln>
      <a:noFill/>
    </a:ln>
    <a:effectLst/>
  </c:spPr>
  <c:txPr>
    <a:bodyPr/>
    <a:lstStyle/>
    <a:p>
      <a:pPr>
        <a:defRPr>
          <a:solidFill>
            <a:sysClr val="windowText" lastClr="000000"/>
          </a:solidFill>
        </a:defRPr>
      </a:pPr>
      <a:endParaRPr lang="es-MX"/>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4" Type="http://schemas.openxmlformats.org/officeDocument/2006/relationships/image" Target="../media/image7.sv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4" Type="http://schemas.openxmlformats.org/officeDocument/2006/relationships/image" Target="../media/image7.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4819B5-5462-4AF5-B489-323D6F894015}"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D91AD3B7-04EC-422E-974C-9B7F6CF28A50}">
      <dgm:prSet/>
      <dgm:spPr/>
      <dgm:t>
        <a:bodyPr/>
        <a:lstStyle/>
        <a:p>
          <a:pPr>
            <a:lnSpc>
              <a:spcPct val="100000"/>
            </a:lnSpc>
          </a:pPr>
          <a:r>
            <a:rPr lang="es-MX" dirty="0">
              <a:latin typeface="Montserrat" panose="00000500000000000000" pitchFamily="2" charset="0"/>
            </a:rPr>
            <a:t>Soy empleado de Alexion </a:t>
          </a:r>
          <a:r>
            <a:rPr lang="es-MX" dirty="0" err="1">
              <a:latin typeface="Montserrat" panose="00000500000000000000" pitchFamily="2" charset="0"/>
            </a:rPr>
            <a:t>pharma</a:t>
          </a:r>
          <a:r>
            <a:rPr lang="es-MX" dirty="0">
              <a:latin typeface="Montserrat" panose="00000500000000000000" pitchFamily="2" charset="0"/>
            </a:rPr>
            <a:t> - AZ Rare </a:t>
          </a:r>
          <a:r>
            <a:rPr lang="es-MX" dirty="0" err="1">
              <a:latin typeface="Montserrat" panose="00000500000000000000" pitchFamily="2" charset="0"/>
            </a:rPr>
            <a:t>Disease</a:t>
          </a:r>
          <a:r>
            <a:rPr lang="es-MX" dirty="0">
              <a:latin typeface="Montserrat" panose="00000500000000000000" pitchFamily="2" charset="0"/>
            </a:rPr>
            <a:t> </a:t>
          </a:r>
          <a:r>
            <a:rPr lang="es-MX" dirty="0" err="1">
              <a:latin typeface="Montserrat" panose="00000500000000000000" pitchFamily="2" charset="0"/>
            </a:rPr>
            <a:t>Unit</a:t>
          </a:r>
          <a:r>
            <a:rPr lang="es-MX" dirty="0">
              <a:latin typeface="Montserrat" panose="00000500000000000000" pitchFamily="2" charset="0"/>
            </a:rPr>
            <a:t> </a:t>
          </a:r>
          <a:endParaRPr lang="en-US" dirty="0">
            <a:latin typeface="Montserrat" panose="00000500000000000000" pitchFamily="2" charset="0"/>
          </a:endParaRPr>
        </a:p>
      </dgm:t>
    </dgm:pt>
    <dgm:pt modelId="{D4908971-E917-4B53-A312-DAA9CBC60292}" type="parTrans" cxnId="{1668AB1A-B169-461F-8FD3-5D4693064F25}">
      <dgm:prSet/>
      <dgm:spPr/>
      <dgm:t>
        <a:bodyPr/>
        <a:lstStyle/>
        <a:p>
          <a:endParaRPr lang="en-US"/>
        </a:p>
      </dgm:t>
    </dgm:pt>
    <dgm:pt modelId="{9229FCF3-92B5-44F5-AC55-794FD0D4577B}" type="sibTrans" cxnId="{1668AB1A-B169-461F-8FD3-5D4693064F25}">
      <dgm:prSet/>
      <dgm:spPr/>
      <dgm:t>
        <a:bodyPr/>
        <a:lstStyle/>
        <a:p>
          <a:pPr>
            <a:lnSpc>
              <a:spcPct val="100000"/>
            </a:lnSpc>
          </a:pPr>
          <a:endParaRPr lang="en-US"/>
        </a:p>
      </dgm:t>
    </dgm:pt>
    <dgm:pt modelId="{40575FC9-1601-4939-9149-CB7FB54618B2}">
      <dgm:prSet/>
      <dgm:spPr/>
      <dgm:t>
        <a:bodyPr/>
        <a:lstStyle/>
        <a:p>
          <a:pPr>
            <a:lnSpc>
              <a:spcPct val="100000"/>
            </a:lnSpc>
          </a:pPr>
          <a:r>
            <a:rPr lang="es-CO" dirty="0">
              <a:latin typeface="Montserrat" panose="00000500000000000000" pitchFamily="2" charset="0"/>
            </a:rPr>
            <a:t>Las ideas y conceptos de esta charla son basados en la literatura </a:t>
          </a:r>
          <a:endParaRPr lang="en-US" dirty="0">
            <a:latin typeface="Montserrat" panose="00000500000000000000" pitchFamily="2" charset="0"/>
          </a:endParaRPr>
        </a:p>
      </dgm:t>
    </dgm:pt>
    <dgm:pt modelId="{F724FC34-1110-4584-90D7-511BC225FBB0}" type="parTrans" cxnId="{8FCD495A-3101-4CD2-96D5-CC7F7ADC63D9}">
      <dgm:prSet/>
      <dgm:spPr/>
      <dgm:t>
        <a:bodyPr/>
        <a:lstStyle/>
        <a:p>
          <a:endParaRPr lang="en-US"/>
        </a:p>
      </dgm:t>
    </dgm:pt>
    <dgm:pt modelId="{8137D936-64A0-4550-8FFC-979075C6F24D}" type="sibTrans" cxnId="{8FCD495A-3101-4CD2-96D5-CC7F7ADC63D9}">
      <dgm:prSet/>
      <dgm:spPr/>
      <dgm:t>
        <a:bodyPr/>
        <a:lstStyle/>
        <a:p>
          <a:endParaRPr lang="en-US"/>
        </a:p>
      </dgm:t>
    </dgm:pt>
    <dgm:pt modelId="{B4BE52F9-60B9-4B53-9466-4843896D9133}" type="pres">
      <dgm:prSet presAssocID="{2D4819B5-5462-4AF5-B489-323D6F894015}" presName="root" presStyleCnt="0">
        <dgm:presLayoutVars>
          <dgm:dir/>
          <dgm:resizeHandles val="exact"/>
        </dgm:presLayoutVars>
      </dgm:prSet>
      <dgm:spPr/>
    </dgm:pt>
    <dgm:pt modelId="{0E0E7451-0B0F-4437-92AD-04845A3BEA95}" type="pres">
      <dgm:prSet presAssocID="{2D4819B5-5462-4AF5-B489-323D6F894015}" presName="container" presStyleCnt="0">
        <dgm:presLayoutVars>
          <dgm:dir/>
          <dgm:resizeHandles val="exact"/>
        </dgm:presLayoutVars>
      </dgm:prSet>
      <dgm:spPr/>
    </dgm:pt>
    <dgm:pt modelId="{3995F150-701A-4E9B-9C7B-CED444846370}" type="pres">
      <dgm:prSet presAssocID="{D91AD3B7-04EC-422E-974C-9B7F6CF28A50}" presName="compNode" presStyleCnt="0"/>
      <dgm:spPr/>
    </dgm:pt>
    <dgm:pt modelId="{0FE2925F-8FCE-44FD-9CCE-804D0F6AE763}" type="pres">
      <dgm:prSet presAssocID="{D91AD3B7-04EC-422E-974C-9B7F6CF28A50}" presName="iconBgRect" presStyleLbl="bgShp" presStyleIdx="0" presStyleCnt="2"/>
      <dgm:spPr/>
    </dgm:pt>
    <dgm:pt modelId="{72B27EFA-9357-49F3-A2AA-691C4FACA192}" type="pres">
      <dgm:prSet presAssocID="{D91AD3B7-04EC-422E-974C-9B7F6CF28A50}"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Classroom with solid fill"/>
        </a:ext>
      </dgm:extLst>
    </dgm:pt>
    <dgm:pt modelId="{66384B05-1015-4C74-8D1F-E581FE9D09AE}" type="pres">
      <dgm:prSet presAssocID="{D91AD3B7-04EC-422E-974C-9B7F6CF28A50}" presName="spaceRect" presStyleCnt="0"/>
      <dgm:spPr/>
    </dgm:pt>
    <dgm:pt modelId="{D85C3ABD-9970-463C-A9CC-06106FE7F815}" type="pres">
      <dgm:prSet presAssocID="{D91AD3B7-04EC-422E-974C-9B7F6CF28A50}" presName="textRect" presStyleLbl="revTx" presStyleIdx="0" presStyleCnt="2">
        <dgm:presLayoutVars>
          <dgm:chMax val="1"/>
          <dgm:chPref val="1"/>
        </dgm:presLayoutVars>
      </dgm:prSet>
      <dgm:spPr/>
    </dgm:pt>
    <dgm:pt modelId="{76ED690F-47E6-4B92-9554-C93FE621FDB0}" type="pres">
      <dgm:prSet presAssocID="{9229FCF3-92B5-44F5-AC55-794FD0D4577B}" presName="sibTrans" presStyleLbl="sibTrans2D1" presStyleIdx="0" presStyleCnt="0"/>
      <dgm:spPr/>
    </dgm:pt>
    <dgm:pt modelId="{56F7F6B8-54BC-4D7E-A39D-C475C817CC1E}" type="pres">
      <dgm:prSet presAssocID="{40575FC9-1601-4939-9149-CB7FB54618B2}" presName="compNode" presStyleCnt="0"/>
      <dgm:spPr/>
    </dgm:pt>
    <dgm:pt modelId="{8017BAE5-AB26-4AD8-AACF-ABF3B6B82536}" type="pres">
      <dgm:prSet presAssocID="{40575FC9-1601-4939-9149-CB7FB54618B2}" presName="iconBgRect" presStyleLbl="bgShp" presStyleIdx="1" presStyleCnt="2"/>
      <dgm:spPr/>
    </dgm:pt>
    <dgm:pt modelId="{6FB98704-A42C-4222-B923-8AB8D575ADE7}" type="pres">
      <dgm:prSet presAssocID="{40575FC9-1601-4939-9149-CB7FB54618B2}"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Estetoscopio"/>
        </a:ext>
      </dgm:extLst>
    </dgm:pt>
    <dgm:pt modelId="{7C51BA43-FA44-48FC-9B02-0CBD19A25D65}" type="pres">
      <dgm:prSet presAssocID="{40575FC9-1601-4939-9149-CB7FB54618B2}" presName="spaceRect" presStyleCnt="0"/>
      <dgm:spPr/>
    </dgm:pt>
    <dgm:pt modelId="{AD609BF9-0DCD-4924-9BCD-20EF70F88314}" type="pres">
      <dgm:prSet presAssocID="{40575FC9-1601-4939-9149-CB7FB54618B2}" presName="textRect" presStyleLbl="revTx" presStyleIdx="1" presStyleCnt="2" custScaleX="100153" custScaleY="100345">
        <dgm:presLayoutVars>
          <dgm:chMax val="1"/>
          <dgm:chPref val="1"/>
        </dgm:presLayoutVars>
      </dgm:prSet>
      <dgm:spPr/>
    </dgm:pt>
  </dgm:ptLst>
  <dgm:cxnLst>
    <dgm:cxn modelId="{1668AB1A-B169-461F-8FD3-5D4693064F25}" srcId="{2D4819B5-5462-4AF5-B489-323D6F894015}" destId="{D91AD3B7-04EC-422E-974C-9B7F6CF28A50}" srcOrd="0" destOrd="0" parTransId="{D4908971-E917-4B53-A312-DAA9CBC60292}" sibTransId="{9229FCF3-92B5-44F5-AC55-794FD0D4577B}"/>
    <dgm:cxn modelId="{A680252D-114B-4D1F-BFE7-3E51EEE729E2}" type="presOf" srcId="{2D4819B5-5462-4AF5-B489-323D6F894015}" destId="{B4BE52F9-60B9-4B53-9466-4843896D9133}" srcOrd="0" destOrd="0" presId="urn:microsoft.com/office/officeart/2018/2/layout/IconCircleList"/>
    <dgm:cxn modelId="{89873C47-F14D-4979-A85F-07E11CBB330A}" type="presOf" srcId="{40575FC9-1601-4939-9149-CB7FB54618B2}" destId="{AD609BF9-0DCD-4924-9BCD-20EF70F88314}" srcOrd="0" destOrd="0" presId="urn:microsoft.com/office/officeart/2018/2/layout/IconCircleList"/>
    <dgm:cxn modelId="{8FCD495A-3101-4CD2-96D5-CC7F7ADC63D9}" srcId="{2D4819B5-5462-4AF5-B489-323D6F894015}" destId="{40575FC9-1601-4939-9149-CB7FB54618B2}" srcOrd="1" destOrd="0" parTransId="{F724FC34-1110-4584-90D7-511BC225FBB0}" sibTransId="{8137D936-64A0-4550-8FFC-979075C6F24D}"/>
    <dgm:cxn modelId="{2AA3F589-42CC-4EF4-8BDD-94F2CDC271D9}" type="presOf" srcId="{9229FCF3-92B5-44F5-AC55-794FD0D4577B}" destId="{76ED690F-47E6-4B92-9554-C93FE621FDB0}" srcOrd="0" destOrd="0" presId="urn:microsoft.com/office/officeart/2018/2/layout/IconCircleList"/>
    <dgm:cxn modelId="{598F05B8-AE5E-4236-85C4-E4872CD241E4}" type="presOf" srcId="{D91AD3B7-04EC-422E-974C-9B7F6CF28A50}" destId="{D85C3ABD-9970-463C-A9CC-06106FE7F815}" srcOrd="0" destOrd="0" presId="urn:microsoft.com/office/officeart/2018/2/layout/IconCircleList"/>
    <dgm:cxn modelId="{CDD29E3D-2AD1-4DD2-88DC-994990D3ECB1}" type="presParOf" srcId="{B4BE52F9-60B9-4B53-9466-4843896D9133}" destId="{0E0E7451-0B0F-4437-92AD-04845A3BEA95}" srcOrd="0" destOrd="0" presId="urn:microsoft.com/office/officeart/2018/2/layout/IconCircleList"/>
    <dgm:cxn modelId="{AE6A0541-76EF-4D86-BC65-3FBF138B705A}" type="presParOf" srcId="{0E0E7451-0B0F-4437-92AD-04845A3BEA95}" destId="{3995F150-701A-4E9B-9C7B-CED444846370}" srcOrd="0" destOrd="0" presId="urn:microsoft.com/office/officeart/2018/2/layout/IconCircleList"/>
    <dgm:cxn modelId="{0EE488AF-2D50-4A5C-B72B-099E3686FAAF}" type="presParOf" srcId="{3995F150-701A-4E9B-9C7B-CED444846370}" destId="{0FE2925F-8FCE-44FD-9CCE-804D0F6AE763}" srcOrd="0" destOrd="0" presId="urn:microsoft.com/office/officeart/2018/2/layout/IconCircleList"/>
    <dgm:cxn modelId="{37D1840B-A468-489E-8241-0A20B3561FAD}" type="presParOf" srcId="{3995F150-701A-4E9B-9C7B-CED444846370}" destId="{72B27EFA-9357-49F3-A2AA-691C4FACA192}" srcOrd="1" destOrd="0" presId="urn:microsoft.com/office/officeart/2018/2/layout/IconCircleList"/>
    <dgm:cxn modelId="{CF537FB0-98E8-4286-9342-0860F3D7504D}" type="presParOf" srcId="{3995F150-701A-4E9B-9C7B-CED444846370}" destId="{66384B05-1015-4C74-8D1F-E581FE9D09AE}" srcOrd="2" destOrd="0" presId="urn:microsoft.com/office/officeart/2018/2/layout/IconCircleList"/>
    <dgm:cxn modelId="{84273880-EB24-4F06-8C51-B5C8826E3D8A}" type="presParOf" srcId="{3995F150-701A-4E9B-9C7B-CED444846370}" destId="{D85C3ABD-9970-463C-A9CC-06106FE7F815}" srcOrd="3" destOrd="0" presId="urn:microsoft.com/office/officeart/2018/2/layout/IconCircleList"/>
    <dgm:cxn modelId="{3519D79B-61F6-4C1B-B735-1E4E963705B9}" type="presParOf" srcId="{0E0E7451-0B0F-4437-92AD-04845A3BEA95}" destId="{76ED690F-47E6-4B92-9554-C93FE621FDB0}" srcOrd="1" destOrd="0" presId="urn:microsoft.com/office/officeart/2018/2/layout/IconCircleList"/>
    <dgm:cxn modelId="{1F65AD73-EA32-48CA-983E-1107A9076C62}" type="presParOf" srcId="{0E0E7451-0B0F-4437-92AD-04845A3BEA95}" destId="{56F7F6B8-54BC-4D7E-A39D-C475C817CC1E}" srcOrd="2" destOrd="0" presId="urn:microsoft.com/office/officeart/2018/2/layout/IconCircleList"/>
    <dgm:cxn modelId="{EEECA346-C2E7-426A-8371-00227BC841EF}" type="presParOf" srcId="{56F7F6B8-54BC-4D7E-A39D-C475C817CC1E}" destId="{8017BAE5-AB26-4AD8-AACF-ABF3B6B82536}" srcOrd="0" destOrd="0" presId="urn:microsoft.com/office/officeart/2018/2/layout/IconCircleList"/>
    <dgm:cxn modelId="{E2301835-59C9-4C7E-8F17-27FB2A28F781}" type="presParOf" srcId="{56F7F6B8-54BC-4D7E-A39D-C475C817CC1E}" destId="{6FB98704-A42C-4222-B923-8AB8D575ADE7}" srcOrd="1" destOrd="0" presId="urn:microsoft.com/office/officeart/2018/2/layout/IconCircleList"/>
    <dgm:cxn modelId="{89A81978-3741-4A4A-82CF-C1CA6D17F333}" type="presParOf" srcId="{56F7F6B8-54BC-4D7E-A39D-C475C817CC1E}" destId="{7C51BA43-FA44-48FC-9B02-0CBD19A25D65}" srcOrd="2" destOrd="0" presId="urn:microsoft.com/office/officeart/2018/2/layout/IconCircleList"/>
    <dgm:cxn modelId="{9ADDAC64-5495-4F3D-8A33-37973942F998}" type="presParOf" srcId="{56F7F6B8-54BC-4D7E-A39D-C475C817CC1E}" destId="{AD609BF9-0DCD-4924-9BCD-20EF70F88314}"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E8D0DF1-71D9-453B-8C78-380522D88983}" type="doc">
      <dgm:prSet loTypeId="urn:microsoft.com/office/officeart/2005/8/layout/default" loCatId="list" qsTypeId="urn:microsoft.com/office/officeart/2005/8/quickstyle/simple2" qsCatId="simple" csTypeId="urn:microsoft.com/office/officeart/2005/8/colors/accent2_3" csCatId="accent2" phldr="1"/>
      <dgm:spPr/>
      <dgm:t>
        <a:bodyPr/>
        <a:lstStyle/>
        <a:p>
          <a:endParaRPr lang="en-US"/>
        </a:p>
      </dgm:t>
    </dgm:pt>
    <dgm:pt modelId="{40FB1C38-8B4F-4BAA-9536-32A72AE7E21F}">
      <dgm:prSet/>
      <dgm:spPr/>
      <dgm:t>
        <a:bodyPr/>
        <a:lstStyle/>
        <a:p>
          <a:r>
            <a:rPr lang="es-CO" b="1" i="0" dirty="0"/>
            <a:t>¿Lo que desconozco?</a:t>
          </a:r>
          <a:endParaRPr lang="en-US" dirty="0"/>
        </a:p>
      </dgm:t>
    </dgm:pt>
    <dgm:pt modelId="{EC668709-F88A-4C9A-98F1-DC314228EB99}" type="parTrans" cxnId="{DC6DC686-C52D-4798-B66C-5D5EB75A3C01}">
      <dgm:prSet/>
      <dgm:spPr/>
      <dgm:t>
        <a:bodyPr/>
        <a:lstStyle/>
        <a:p>
          <a:endParaRPr lang="en-US"/>
        </a:p>
      </dgm:t>
    </dgm:pt>
    <dgm:pt modelId="{DDB458A4-601B-4530-8160-FA2B4FF474A5}" type="sibTrans" cxnId="{DC6DC686-C52D-4798-B66C-5D5EB75A3C01}">
      <dgm:prSet/>
      <dgm:spPr/>
      <dgm:t>
        <a:bodyPr/>
        <a:lstStyle/>
        <a:p>
          <a:endParaRPr lang="en-US"/>
        </a:p>
      </dgm:t>
    </dgm:pt>
    <dgm:pt modelId="{B7C36B97-841C-455F-88FF-74E2B044463A}">
      <dgm:prSet/>
      <dgm:spPr/>
      <dgm:t>
        <a:bodyPr/>
        <a:lstStyle/>
        <a:p>
          <a:r>
            <a:rPr lang="es-CO" b="1" i="0" dirty="0"/>
            <a:t>¿Lo que no entiendo?</a:t>
          </a:r>
          <a:endParaRPr lang="en-US" dirty="0"/>
        </a:p>
      </dgm:t>
    </dgm:pt>
    <dgm:pt modelId="{324F86A3-F10A-44D8-A9EF-A484197F98A2}" type="parTrans" cxnId="{E616FBCB-944A-49A1-AEBA-7EBB051732F0}">
      <dgm:prSet/>
      <dgm:spPr/>
      <dgm:t>
        <a:bodyPr/>
        <a:lstStyle/>
        <a:p>
          <a:endParaRPr lang="en-US"/>
        </a:p>
      </dgm:t>
    </dgm:pt>
    <dgm:pt modelId="{F7FF6EC1-D4AB-4476-8647-EDB88D923D18}" type="sibTrans" cxnId="{E616FBCB-944A-49A1-AEBA-7EBB051732F0}">
      <dgm:prSet/>
      <dgm:spPr/>
      <dgm:t>
        <a:bodyPr/>
        <a:lstStyle/>
        <a:p>
          <a:endParaRPr lang="en-US"/>
        </a:p>
      </dgm:t>
    </dgm:pt>
    <dgm:pt modelId="{3D98982B-9064-4FC4-8454-1B9AAD8D0A8C}">
      <dgm:prSet/>
      <dgm:spPr/>
      <dgm:t>
        <a:bodyPr/>
        <a:lstStyle/>
        <a:p>
          <a:r>
            <a:rPr lang="es-CO" b="1" i="0" dirty="0"/>
            <a:t>¿Lo que tardo en diagnosticar?</a:t>
          </a:r>
          <a:endParaRPr lang="en-US" dirty="0"/>
        </a:p>
      </dgm:t>
    </dgm:pt>
    <dgm:pt modelId="{0B0D93D6-2765-4275-B41B-236FE7486B70}" type="parTrans" cxnId="{3CF4F8D4-F92C-456E-B90C-2E934EA00319}">
      <dgm:prSet/>
      <dgm:spPr/>
      <dgm:t>
        <a:bodyPr/>
        <a:lstStyle/>
        <a:p>
          <a:endParaRPr lang="en-US"/>
        </a:p>
      </dgm:t>
    </dgm:pt>
    <dgm:pt modelId="{B7E4C1D3-144C-4F57-95D8-48AEAA2AA951}" type="sibTrans" cxnId="{3CF4F8D4-F92C-456E-B90C-2E934EA00319}">
      <dgm:prSet/>
      <dgm:spPr/>
      <dgm:t>
        <a:bodyPr/>
        <a:lstStyle/>
        <a:p>
          <a:endParaRPr lang="en-US"/>
        </a:p>
      </dgm:t>
    </dgm:pt>
    <dgm:pt modelId="{75A15CFD-CF65-472C-9705-7E4461B21ECB}">
      <dgm:prSet/>
      <dgm:spPr/>
      <dgm:t>
        <a:bodyPr/>
        <a:lstStyle/>
        <a:p>
          <a:r>
            <a:rPr lang="es-CO" b="1" i="0" dirty="0"/>
            <a:t>¿Lo que no se tratar?</a:t>
          </a:r>
          <a:endParaRPr lang="en-US" dirty="0"/>
        </a:p>
      </dgm:t>
    </dgm:pt>
    <dgm:pt modelId="{1F1913C0-06E3-4B9F-B965-17BD79D4FE16}" type="parTrans" cxnId="{B33D0323-9AFF-4D01-B8C0-29AF571B1831}">
      <dgm:prSet/>
      <dgm:spPr/>
      <dgm:t>
        <a:bodyPr/>
        <a:lstStyle/>
        <a:p>
          <a:endParaRPr lang="en-US"/>
        </a:p>
      </dgm:t>
    </dgm:pt>
    <dgm:pt modelId="{9E71EB85-4ECB-4D21-86E9-B6704054ABAB}" type="sibTrans" cxnId="{B33D0323-9AFF-4D01-B8C0-29AF571B1831}">
      <dgm:prSet/>
      <dgm:spPr/>
      <dgm:t>
        <a:bodyPr/>
        <a:lstStyle/>
        <a:p>
          <a:endParaRPr lang="en-US"/>
        </a:p>
      </dgm:t>
    </dgm:pt>
    <dgm:pt modelId="{E93DB658-E417-48ED-BF18-0315942E241F}">
      <dgm:prSet/>
      <dgm:spPr/>
      <dgm:t>
        <a:bodyPr/>
        <a:lstStyle/>
        <a:p>
          <a:r>
            <a:rPr lang="es-CO" b="1" i="0" dirty="0"/>
            <a:t>¿Lo que me da problemas?</a:t>
          </a:r>
          <a:endParaRPr lang="en-US" dirty="0"/>
        </a:p>
      </dgm:t>
    </dgm:pt>
    <dgm:pt modelId="{F1926583-7316-4CFF-A9EB-D7397A045655}" type="parTrans" cxnId="{8CC23170-B6D9-4C52-A8C1-008D83D5DA4A}">
      <dgm:prSet/>
      <dgm:spPr/>
      <dgm:t>
        <a:bodyPr/>
        <a:lstStyle/>
        <a:p>
          <a:endParaRPr lang="en-US"/>
        </a:p>
      </dgm:t>
    </dgm:pt>
    <dgm:pt modelId="{84101A8F-0304-4164-871A-EF1888696696}" type="sibTrans" cxnId="{8CC23170-B6D9-4C52-A8C1-008D83D5DA4A}">
      <dgm:prSet/>
      <dgm:spPr/>
      <dgm:t>
        <a:bodyPr/>
        <a:lstStyle/>
        <a:p>
          <a:endParaRPr lang="en-US"/>
        </a:p>
      </dgm:t>
    </dgm:pt>
    <dgm:pt modelId="{B9357F1E-0FA8-467C-BC16-40E18CCBF044}">
      <dgm:prSet/>
      <dgm:spPr/>
      <dgm:t>
        <a:bodyPr/>
        <a:lstStyle/>
        <a:p>
          <a:r>
            <a:rPr lang="es-CO" b="1" i="0" dirty="0"/>
            <a:t>¿Lo que pienso que es poco frecuente?</a:t>
          </a:r>
          <a:endParaRPr lang="en-US" dirty="0"/>
        </a:p>
      </dgm:t>
    </dgm:pt>
    <dgm:pt modelId="{39463427-AE11-47A3-8BA8-AE2E94150C1E}" type="parTrans" cxnId="{8B7C41B2-F053-4668-90A4-57289D573069}">
      <dgm:prSet/>
      <dgm:spPr/>
      <dgm:t>
        <a:bodyPr/>
        <a:lstStyle/>
        <a:p>
          <a:endParaRPr lang="en-US"/>
        </a:p>
      </dgm:t>
    </dgm:pt>
    <dgm:pt modelId="{84EA3593-B7BB-4ECE-A229-AE1649BE2052}" type="sibTrans" cxnId="{8B7C41B2-F053-4668-90A4-57289D573069}">
      <dgm:prSet/>
      <dgm:spPr/>
      <dgm:t>
        <a:bodyPr/>
        <a:lstStyle/>
        <a:p>
          <a:endParaRPr lang="en-US"/>
        </a:p>
      </dgm:t>
    </dgm:pt>
    <dgm:pt modelId="{EB69D82E-4DA7-4355-BFF8-456B61591ADD}" type="pres">
      <dgm:prSet presAssocID="{3E8D0DF1-71D9-453B-8C78-380522D88983}" presName="diagram" presStyleCnt="0">
        <dgm:presLayoutVars>
          <dgm:dir/>
          <dgm:resizeHandles val="exact"/>
        </dgm:presLayoutVars>
      </dgm:prSet>
      <dgm:spPr/>
    </dgm:pt>
    <dgm:pt modelId="{CF83D704-2B76-4707-826A-F01538E03312}" type="pres">
      <dgm:prSet presAssocID="{40FB1C38-8B4F-4BAA-9536-32A72AE7E21F}" presName="node" presStyleLbl="node1" presStyleIdx="0" presStyleCnt="6">
        <dgm:presLayoutVars>
          <dgm:bulletEnabled val="1"/>
        </dgm:presLayoutVars>
      </dgm:prSet>
      <dgm:spPr/>
    </dgm:pt>
    <dgm:pt modelId="{76902E62-D9B4-4F5E-B977-12419FF56106}" type="pres">
      <dgm:prSet presAssocID="{DDB458A4-601B-4530-8160-FA2B4FF474A5}" presName="sibTrans" presStyleCnt="0"/>
      <dgm:spPr/>
    </dgm:pt>
    <dgm:pt modelId="{54BE5A7B-E89B-4B1A-AAD6-CC6BDB8EEC80}" type="pres">
      <dgm:prSet presAssocID="{B7C36B97-841C-455F-88FF-74E2B044463A}" presName="node" presStyleLbl="node1" presStyleIdx="1" presStyleCnt="6">
        <dgm:presLayoutVars>
          <dgm:bulletEnabled val="1"/>
        </dgm:presLayoutVars>
      </dgm:prSet>
      <dgm:spPr/>
    </dgm:pt>
    <dgm:pt modelId="{4F6412C4-DBF1-4959-A8FD-48B2E592F1D4}" type="pres">
      <dgm:prSet presAssocID="{F7FF6EC1-D4AB-4476-8647-EDB88D923D18}" presName="sibTrans" presStyleCnt="0"/>
      <dgm:spPr/>
    </dgm:pt>
    <dgm:pt modelId="{CA2F7C8F-0E95-47F3-90A0-A989A06E2DCC}" type="pres">
      <dgm:prSet presAssocID="{3D98982B-9064-4FC4-8454-1B9AAD8D0A8C}" presName="node" presStyleLbl="node1" presStyleIdx="2" presStyleCnt="6">
        <dgm:presLayoutVars>
          <dgm:bulletEnabled val="1"/>
        </dgm:presLayoutVars>
      </dgm:prSet>
      <dgm:spPr/>
    </dgm:pt>
    <dgm:pt modelId="{34765C6A-6D31-4D15-B8F2-C1E57057DBEF}" type="pres">
      <dgm:prSet presAssocID="{B7E4C1D3-144C-4F57-95D8-48AEAA2AA951}" presName="sibTrans" presStyleCnt="0"/>
      <dgm:spPr/>
    </dgm:pt>
    <dgm:pt modelId="{F42609BD-F40C-4375-9FEA-7E602D957FF0}" type="pres">
      <dgm:prSet presAssocID="{75A15CFD-CF65-472C-9705-7E4461B21ECB}" presName="node" presStyleLbl="node1" presStyleIdx="3" presStyleCnt="6">
        <dgm:presLayoutVars>
          <dgm:bulletEnabled val="1"/>
        </dgm:presLayoutVars>
      </dgm:prSet>
      <dgm:spPr/>
    </dgm:pt>
    <dgm:pt modelId="{E3DBDCA5-428B-4AF7-8E5A-BEC3C3AC7EA4}" type="pres">
      <dgm:prSet presAssocID="{9E71EB85-4ECB-4D21-86E9-B6704054ABAB}" presName="sibTrans" presStyleCnt="0"/>
      <dgm:spPr/>
    </dgm:pt>
    <dgm:pt modelId="{E9236E74-85F0-4DB5-AAA3-B0D9DCF2481B}" type="pres">
      <dgm:prSet presAssocID="{E93DB658-E417-48ED-BF18-0315942E241F}" presName="node" presStyleLbl="node1" presStyleIdx="4" presStyleCnt="6">
        <dgm:presLayoutVars>
          <dgm:bulletEnabled val="1"/>
        </dgm:presLayoutVars>
      </dgm:prSet>
      <dgm:spPr/>
    </dgm:pt>
    <dgm:pt modelId="{E122E2B5-46A2-4423-A93A-EADCFDAA6C97}" type="pres">
      <dgm:prSet presAssocID="{84101A8F-0304-4164-871A-EF1888696696}" presName="sibTrans" presStyleCnt="0"/>
      <dgm:spPr/>
    </dgm:pt>
    <dgm:pt modelId="{BB2A67CA-149D-467E-A8A3-1209AF17A228}" type="pres">
      <dgm:prSet presAssocID="{B9357F1E-0FA8-467C-BC16-40E18CCBF044}" presName="node" presStyleLbl="node1" presStyleIdx="5" presStyleCnt="6">
        <dgm:presLayoutVars>
          <dgm:bulletEnabled val="1"/>
        </dgm:presLayoutVars>
      </dgm:prSet>
      <dgm:spPr/>
    </dgm:pt>
  </dgm:ptLst>
  <dgm:cxnLst>
    <dgm:cxn modelId="{BF35CE1B-18E7-452E-BEE3-CB01A0592B2F}" type="presOf" srcId="{B7C36B97-841C-455F-88FF-74E2B044463A}" destId="{54BE5A7B-E89B-4B1A-AAD6-CC6BDB8EEC80}" srcOrd="0" destOrd="0" presId="urn:microsoft.com/office/officeart/2005/8/layout/default"/>
    <dgm:cxn modelId="{B33D0323-9AFF-4D01-B8C0-29AF571B1831}" srcId="{3E8D0DF1-71D9-453B-8C78-380522D88983}" destId="{75A15CFD-CF65-472C-9705-7E4461B21ECB}" srcOrd="3" destOrd="0" parTransId="{1F1913C0-06E3-4B9F-B965-17BD79D4FE16}" sibTransId="{9E71EB85-4ECB-4D21-86E9-B6704054ABAB}"/>
    <dgm:cxn modelId="{025DC839-9821-4A80-A48F-3CA8861507EB}" type="presOf" srcId="{B9357F1E-0FA8-467C-BC16-40E18CCBF044}" destId="{BB2A67CA-149D-467E-A8A3-1209AF17A228}" srcOrd="0" destOrd="0" presId="urn:microsoft.com/office/officeart/2005/8/layout/default"/>
    <dgm:cxn modelId="{76EEED3B-FF6F-4334-A998-5C341F72B67B}" type="presOf" srcId="{E93DB658-E417-48ED-BF18-0315942E241F}" destId="{E9236E74-85F0-4DB5-AAA3-B0D9DCF2481B}" srcOrd="0" destOrd="0" presId="urn:microsoft.com/office/officeart/2005/8/layout/default"/>
    <dgm:cxn modelId="{8CC23170-B6D9-4C52-A8C1-008D83D5DA4A}" srcId="{3E8D0DF1-71D9-453B-8C78-380522D88983}" destId="{E93DB658-E417-48ED-BF18-0315942E241F}" srcOrd="4" destOrd="0" parTransId="{F1926583-7316-4CFF-A9EB-D7397A045655}" sibTransId="{84101A8F-0304-4164-871A-EF1888696696}"/>
    <dgm:cxn modelId="{0E34CB50-4AE6-449E-8BD6-3D5432CC8FDC}" type="presOf" srcId="{3D98982B-9064-4FC4-8454-1B9AAD8D0A8C}" destId="{CA2F7C8F-0E95-47F3-90A0-A989A06E2DCC}" srcOrd="0" destOrd="0" presId="urn:microsoft.com/office/officeart/2005/8/layout/default"/>
    <dgm:cxn modelId="{99B26454-13C6-4918-99A8-30F324A6A73C}" type="presOf" srcId="{75A15CFD-CF65-472C-9705-7E4461B21ECB}" destId="{F42609BD-F40C-4375-9FEA-7E602D957FF0}" srcOrd="0" destOrd="0" presId="urn:microsoft.com/office/officeart/2005/8/layout/default"/>
    <dgm:cxn modelId="{65A85878-227F-452E-A9B6-7CD0ADC080BC}" type="presOf" srcId="{3E8D0DF1-71D9-453B-8C78-380522D88983}" destId="{EB69D82E-4DA7-4355-BFF8-456B61591ADD}" srcOrd="0" destOrd="0" presId="urn:microsoft.com/office/officeart/2005/8/layout/default"/>
    <dgm:cxn modelId="{DC6DC686-C52D-4798-B66C-5D5EB75A3C01}" srcId="{3E8D0DF1-71D9-453B-8C78-380522D88983}" destId="{40FB1C38-8B4F-4BAA-9536-32A72AE7E21F}" srcOrd="0" destOrd="0" parTransId="{EC668709-F88A-4C9A-98F1-DC314228EB99}" sibTransId="{DDB458A4-601B-4530-8160-FA2B4FF474A5}"/>
    <dgm:cxn modelId="{CD6E4596-095D-4CDB-8947-4F921A63B72C}" type="presOf" srcId="{40FB1C38-8B4F-4BAA-9536-32A72AE7E21F}" destId="{CF83D704-2B76-4707-826A-F01538E03312}" srcOrd="0" destOrd="0" presId="urn:microsoft.com/office/officeart/2005/8/layout/default"/>
    <dgm:cxn modelId="{8B7C41B2-F053-4668-90A4-57289D573069}" srcId="{3E8D0DF1-71D9-453B-8C78-380522D88983}" destId="{B9357F1E-0FA8-467C-BC16-40E18CCBF044}" srcOrd="5" destOrd="0" parTransId="{39463427-AE11-47A3-8BA8-AE2E94150C1E}" sibTransId="{84EA3593-B7BB-4ECE-A229-AE1649BE2052}"/>
    <dgm:cxn modelId="{E616FBCB-944A-49A1-AEBA-7EBB051732F0}" srcId="{3E8D0DF1-71D9-453B-8C78-380522D88983}" destId="{B7C36B97-841C-455F-88FF-74E2B044463A}" srcOrd="1" destOrd="0" parTransId="{324F86A3-F10A-44D8-A9EF-A484197F98A2}" sibTransId="{F7FF6EC1-D4AB-4476-8647-EDB88D923D18}"/>
    <dgm:cxn modelId="{3CF4F8D4-F92C-456E-B90C-2E934EA00319}" srcId="{3E8D0DF1-71D9-453B-8C78-380522D88983}" destId="{3D98982B-9064-4FC4-8454-1B9AAD8D0A8C}" srcOrd="2" destOrd="0" parTransId="{0B0D93D6-2765-4275-B41B-236FE7486B70}" sibTransId="{B7E4C1D3-144C-4F57-95D8-48AEAA2AA951}"/>
    <dgm:cxn modelId="{EE75B8F2-700F-47E8-B33E-F9146583FB5B}" type="presParOf" srcId="{EB69D82E-4DA7-4355-BFF8-456B61591ADD}" destId="{CF83D704-2B76-4707-826A-F01538E03312}" srcOrd="0" destOrd="0" presId="urn:microsoft.com/office/officeart/2005/8/layout/default"/>
    <dgm:cxn modelId="{58F2AF54-EEBB-41DD-8CF0-FD8608CDF2EB}" type="presParOf" srcId="{EB69D82E-4DA7-4355-BFF8-456B61591ADD}" destId="{76902E62-D9B4-4F5E-B977-12419FF56106}" srcOrd="1" destOrd="0" presId="urn:microsoft.com/office/officeart/2005/8/layout/default"/>
    <dgm:cxn modelId="{68391857-BC07-4D3B-8305-272BB2F64CE6}" type="presParOf" srcId="{EB69D82E-4DA7-4355-BFF8-456B61591ADD}" destId="{54BE5A7B-E89B-4B1A-AAD6-CC6BDB8EEC80}" srcOrd="2" destOrd="0" presId="urn:microsoft.com/office/officeart/2005/8/layout/default"/>
    <dgm:cxn modelId="{8442F6AF-1096-436F-87B5-6C1E8B969937}" type="presParOf" srcId="{EB69D82E-4DA7-4355-BFF8-456B61591ADD}" destId="{4F6412C4-DBF1-4959-A8FD-48B2E592F1D4}" srcOrd="3" destOrd="0" presId="urn:microsoft.com/office/officeart/2005/8/layout/default"/>
    <dgm:cxn modelId="{8F3B4DD5-074A-4F5A-A38F-4DB6951DB3B0}" type="presParOf" srcId="{EB69D82E-4DA7-4355-BFF8-456B61591ADD}" destId="{CA2F7C8F-0E95-47F3-90A0-A989A06E2DCC}" srcOrd="4" destOrd="0" presId="urn:microsoft.com/office/officeart/2005/8/layout/default"/>
    <dgm:cxn modelId="{A16A4822-17FE-4DB8-A994-6C686432FEFC}" type="presParOf" srcId="{EB69D82E-4DA7-4355-BFF8-456B61591ADD}" destId="{34765C6A-6D31-4D15-B8F2-C1E57057DBEF}" srcOrd="5" destOrd="0" presId="urn:microsoft.com/office/officeart/2005/8/layout/default"/>
    <dgm:cxn modelId="{D26E9D80-6E17-4278-A3B2-F1A9AA1C2C39}" type="presParOf" srcId="{EB69D82E-4DA7-4355-BFF8-456B61591ADD}" destId="{F42609BD-F40C-4375-9FEA-7E602D957FF0}" srcOrd="6" destOrd="0" presId="urn:microsoft.com/office/officeart/2005/8/layout/default"/>
    <dgm:cxn modelId="{F7BB6D0B-0CCF-407D-8018-68C72EE13A22}" type="presParOf" srcId="{EB69D82E-4DA7-4355-BFF8-456B61591ADD}" destId="{E3DBDCA5-428B-4AF7-8E5A-BEC3C3AC7EA4}" srcOrd="7" destOrd="0" presId="urn:microsoft.com/office/officeart/2005/8/layout/default"/>
    <dgm:cxn modelId="{2E0B12FA-B5EC-4661-9052-ADDAD894C5BE}" type="presParOf" srcId="{EB69D82E-4DA7-4355-BFF8-456B61591ADD}" destId="{E9236E74-85F0-4DB5-AAA3-B0D9DCF2481B}" srcOrd="8" destOrd="0" presId="urn:microsoft.com/office/officeart/2005/8/layout/default"/>
    <dgm:cxn modelId="{CB224C01-9CA9-4172-BF93-E3B195B53229}" type="presParOf" srcId="{EB69D82E-4DA7-4355-BFF8-456B61591ADD}" destId="{E122E2B5-46A2-4423-A93A-EADCFDAA6C97}" srcOrd="9" destOrd="0" presId="urn:microsoft.com/office/officeart/2005/8/layout/default"/>
    <dgm:cxn modelId="{FC5230C9-D91E-4742-8DCC-C7B7A0E0CE11}" type="presParOf" srcId="{EB69D82E-4DA7-4355-BFF8-456B61591ADD}" destId="{BB2A67CA-149D-467E-A8A3-1209AF17A228}"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C02EF89-BD25-425F-9B81-6F94D3A4F7AC}" type="doc">
      <dgm:prSet loTypeId="urn:microsoft.com/office/officeart/2005/8/layout/list1" loCatId="list" qsTypeId="urn:microsoft.com/office/officeart/2005/8/quickstyle/simple1" qsCatId="simple" csTypeId="urn:microsoft.com/office/officeart/2005/8/colors/accent2_4" csCatId="accent2" phldr="1"/>
      <dgm:spPr/>
      <dgm:t>
        <a:bodyPr/>
        <a:lstStyle/>
        <a:p>
          <a:endParaRPr lang="es-CO"/>
        </a:p>
      </dgm:t>
    </dgm:pt>
    <dgm:pt modelId="{201AF68F-AC3F-44B6-8C0A-52D6A0866B1D}">
      <dgm:prSet/>
      <dgm:spPr/>
      <dgm:t>
        <a:bodyPr/>
        <a:lstStyle/>
        <a:p>
          <a:r>
            <a:rPr lang="es-CO" b="0" i="0" u="none" strike="noStrike" baseline="0" dirty="0">
              <a:latin typeface="Calibri" panose="020F0502020204030204" pitchFamily="34" charset="0"/>
            </a:rPr>
            <a:t>7000 enfermedades raras conocidas  </a:t>
          </a:r>
        </a:p>
      </dgm:t>
    </dgm:pt>
    <dgm:pt modelId="{06053B8B-690C-4B1A-AE6E-90E109B4E04F}" type="parTrans" cxnId="{D5C38E5C-1408-46C4-81AB-BC3697CC6646}">
      <dgm:prSet/>
      <dgm:spPr/>
      <dgm:t>
        <a:bodyPr/>
        <a:lstStyle/>
        <a:p>
          <a:endParaRPr lang="es-CO"/>
        </a:p>
      </dgm:t>
    </dgm:pt>
    <dgm:pt modelId="{10B065E5-D817-4FBB-9D1E-9EE288BF7700}" type="sibTrans" cxnId="{D5C38E5C-1408-46C4-81AB-BC3697CC6646}">
      <dgm:prSet/>
      <dgm:spPr/>
      <dgm:t>
        <a:bodyPr/>
        <a:lstStyle/>
        <a:p>
          <a:endParaRPr lang="es-CO"/>
        </a:p>
      </dgm:t>
    </dgm:pt>
    <dgm:pt modelId="{52F8D221-0C29-4DA3-A448-C4FF7ED78040}">
      <dgm:prSet/>
      <dgm:spPr/>
      <dgm:t>
        <a:bodyPr/>
        <a:lstStyle/>
        <a:p>
          <a:r>
            <a:rPr lang="es-CO" b="0" i="0" u="none" strike="noStrike" baseline="0" dirty="0">
              <a:latin typeface="Calibri" panose="020F0502020204030204" pitchFamily="34" charset="0"/>
            </a:rPr>
            <a:t>80% de origen genético </a:t>
          </a:r>
        </a:p>
      </dgm:t>
    </dgm:pt>
    <dgm:pt modelId="{282CFAF2-5F55-4B81-A175-F53B04AA2831}" type="parTrans" cxnId="{130204AC-A064-4425-9446-271E06EDE39C}">
      <dgm:prSet/>
      <dgm:spPr/>
      <dgm:t>
        <a:bodyPr/>
        <a:lstStyle/>
        <a:p>
          <a:endParaRPr lang="es-CO"/>
        </a:p>
      </dgm:t>
    </dgm:pt>
    <dgm:pt modelId="{8489630E-CC71-45EA-B47E-AD723058C833}" type="sibTrans" cxnId="{130204AC-A064-4425-9446-271E06EDE39C}">
      <dgm:prSet/>
      <dgm:spPr/>
      <dgm:t>
        <a:bodyPr/>
        <a:lstStyle/>
        <a:p>
          <a:endParaRPr lang="es-CO"/>
        </a:p>
      </dgm:t>
    </dgm:pt>
    <dgm:pt modelId="{BFD4D0A5-2437-4822-B1D7-B8055B6A6801}">
      <dgm:prSet/>
      <dgm:spPr/>
      <dgm:t>
        <a:bodyPr/>
        <a:lstStyle/>
        <a:p>
          <a:r>
            <a:rPr lang="es-CO" b="0" i="0" u="none" strike="noStrike" baseline="0" dirty="0">
              <a:latin typeface="Calibri" panose="020F0502020204030204" pitchFamily="34" charset="0"/>
            </a:rPr>
            <a:t>30% de los niños morirán antes de los 5 años </a:t>
          </a:r>
        </a:p>
      </dgm:t>
    </dgm:pt>
    <dgm:pt modelId="{DEA63504-1CFF-4438-9088-F07F05D07096}" type="parTrans" cxnId="{9C1360A2-33D5-405A-9809-025E22C71255}">
      <dgm:prSet/>
      <dgm:spPr/>
      <dgm:t>
        <a:bodyPr/>
        <a:lstStyle/>
        <a:p>
          <a:endParaRPr lang="es-CO"/>
        </a:p>
      </dgm:t>
    </dgm:pt>
    <dgm:pt modelId="{327B1A68-C8D4-4892-A95C-1DDC45306043}" type="sibTrans" cxnId="{9C1360A2-33D5-405A-9809-025E22C71255}">
      <dgm:prSet/>
      <dgm:spPr/>
      <dgm:t>
        <a:bodyPr/>
        <a:lstStyle/>
        <a:p>
          <a:endParaRPr lang="es-CO"/>
        </a:p>
      </dgm:t>
    </dgm:pt>
    <dgm:pt modelId="{E53DE8D0-463F-457F-80E1-2E3EB2E1972F}">
      <dgm:prSet/>
      <dgm:spPr/>
      <dgm:t>
        <a:bodyPr/>
        <a:lstStyle/>
        <a:p>
          <a:r>
            <a:rPr lang="es-CO" b="0" i="0" u="none" strike="noStrike" baseline="0" dirty="0">
              <a:latin typeface="Calibri" panose="020F0502020204030204" pitchFamily="34" charset="0"/>
            </a:rPr>
            <a:t>80 – 90% crónicas, serias o amenazan la vida</a:t>
          </a:r>
        </a:p>
      </dgm:t>
    </dgm:pt>
    <dgm:pt modelId="{9914BC51-3075-4533-AEB2-4DFD15F04195}" type="parTrans" cxnId="{E48232CB-D8F6-4416-A1C7-8C8BA23353CE}">
      <dgm:prSet/>
      <dgm:spPr/>
      <dgm:t>
        <a:bodyPr/>
        <a:lstStyle/>
        <a:p>
          <a:endParaRPr lang="es-CO"/>
        </a:p>
      </dgm:t>
    </dgm:pt>
    <dgm:pt modelId="{E2783E5B-AFDB-4508-BC23-E6B6B3279275}" type="sibTrans" cxnId="{E48232CB-D8F6-4416-A1C7-8C8BA23353CE}">
      <dgm:prSet/>
      <dgm:spPr/>
      <dgm:t>
        <a:bodyPr/>
        <a:lstStyle/>
        <a:p>
          <a:endParaRPr lang="es-CO"/>
        </a:p>
      </dgm:t>
    </dgm:pt>
    <dgm:pt modelId="{B113D382-822F-4310-B960-5166B98DDA69}">
      <dgm:prSet/>
      <dgm:spPr/>
      <dgm:t>
        <a:bodyPr/>
        <a:lstStyle/>
        <a:p>
          <a:r>
            <a:rPr lang="es-CO" b="0" i="0" u="none" strike="noStrike" baseline="0" dirty="0">
              <a:latin typeface="Calibri" panose="020F0502020204030204" pitchFamily="34" charset="0"/>
            </a:rPr>
            <a:t>Afecta 6 -8% población mundial</a:t>
          </a:r>
        </a:p>
      </dgm:t>
    </dgm:pt>
    <dgm:pt modelId="{F7111231-E056-44F0-A4B1-3FC12D1092A0}" type="parTrans" cxnId="{21675FA9-C539-4789-B43A-1EC7D43C3667}">
      <dgm:prSet/>
      <dgm:spPr/>
      <dgm:t>
        <a:bodyPr/>
        <a:lstStyle/>
        <a:p>
          <a:endParaRPr lang="es-CO"/>
        </a:p>
      </dgm:t>
    </dgm:pt>
    <dgm:pt modelId="{C639DB40-8390-4E99-B493-62FF6495C35C}" type="sibTrans" cxnId="{21675FA9-C539-4789-B43A-1EC7D43C3667}">
      <dgm:prSet/>
      <dgm:spPr/>
      <dgm:t>
        <a:bodyPr/>
        <a:lstStyle/>
        <a:p>
          <a:endParaRPr lang="es-CO"/>
        </a:p>
      </dgm:t>
    </dgm:pt>
    <dgm:pt modelId="{726D8F98-112E-41CA-8239-96F21D486944}">
      <dgm:prSet/>
      <dgm:spPr/>
      <dgm:t>
        <a:bodyPr/>
        <a:lstStyle/>
        <a:p>
          <a:r>
            <a:rPr lang="es-CO" b="0" i="0" u="none" strike="noStrike" baseline="0" dirty="0">
              <a:latin typeface="Calibri" panose="020F0502020204030204" pitchFamily="34" charset="0"/>
            </a:rPr>
            <a:t>Mayoría de las enfermedades sin tratamiento</a:t>
          </a:r>
        </a:p>
      </dgm:t>
    </dgm:pt>
    <dgm:pt modelId="{EEBB4658-FC3F-4128-95F0-9DA3FA140077}" type="parTrans" cxnId="{5E608A3F-039B-456A-80EC-E491EC4EC941}">
      <dgm:prSet/>
      <dgm:spPr/>
      <dgm:t>
        <a:bodyPr/>
        <a:lstStyle/>
        <a:p>
          <a:endParaRPr lang="es-CO"/>
        </a:p>
      </dgm:t>
    </dgm:pt>
    <dgm:pt modelId="{BFBB55B8-8427-4D84-87A6-7B29A38633AC}" type="sibTrans" cxnId="{5E608A3F-039B-456A-80EC-E491EC4EC941}">
      <dgm:prSet/>
      <dgm:spPr/>
      <dgm:t>
        <a:bodyPr/>
        <a:lstStyle/>
        <a:p>
          <a:endParaRPr lang="es-CO"/>
        </a:p>
      </dgm:t>
    </dgm:pt>
    <dgm:pt modelId="{2A1AC72C-9E47-42AE-B6B8-AE615EB26950}" type="pres">
      <dgm:prSet presAssocID="{5C02EF89-BD25-425F-9B81-6F94D3A4F7AC}" presName="linear" presStyleCnt="0">
        <dgm:presLayoutVars>
          <dgm:dir/>
          <dgm:animLvl val="lvl"/>
          <dgm:resizeHandles val="exact"/>
        </dgm:presLayoutVars>
      </dgm:prSet>
      <dgm:spPr/>
    </dgm:pt>
    <dgm:pt modelId="{019D4F54-7277-4B18-B572-EC829F337EAA}" type="pres">
      <dgm:prSet presAssocID="{201AF68F-AC3F-44B6-8C0A-52D6A0866B1D}" presName="parentLin" presStyleCnt="0"/>
      <dgm:spPr/>
    </dgm:pt>
    <dgm:pt modelId="{A3ED4F89-0FEA-4E80-A659-F49389A7FFD3}" type="pres">
      <dgm:prSet presAssocID="{201AF68F-AC3F-44B6-8C0A-52D6A0866B1D}" presName="parentLeftMargin" presStyleLbl="node1" presStyleIdx="0" presStyleCnt="6"/>
      <dgm:spPr/>
    </dgm:pt>
    <dgm:pt modelId="{C4974BED-0C02-403B-92EE-58FA07325636}" type="pres">
      <dgm:prSet presAssocID="{201AF68F-AC3F-44B6-8C0A-52D6A0866B1D}" presName="parentText" presStyleLbl="node1" presStyleIdx="0" presStyleCnt="6">
        <dgm:presLayoutVars>
          <dgm:chMax val="0"/>
          <dgm:bulletEnabled val="1"/>
        </dgm:presLayoutVars>
      </dgm:prSet>
      <dgm:spPr/>
    </dgm:pt>
    <dgm:pt modelId="{E2B86B5E-F0BE-437D-9988-C92A34075B95}" type="pres">
      <dgm:prSet presAssocID="{201AF68F-AC3F-44B6-8C0A-52D6A0866B1D}" presName="negativeSpace" presStyleCnt="0"/>
      <dgm:spPr/>
    </dgm:pt>
    <dgm:pt modelId="{AD504E00-A3BE-411D-B3EF-F50D8C5A6550}" type="pres">
      <dgm:prSet presAssocID="{201AF68F-AC3F-44B6-8C0A-52D6A0866B1D}" presName="childText" presStyleLbl="conFgAcc1" presStyleIdx="0" presStyleCnt="6">
        <dgm:presLayoutVars>
          <dgm:bulletEnabled val="1"/>
        </dgm:presLayoutVars>
      </dgm:prSet>
      <dgm:spPr/>
    </dgm:pt>
    <dgm:pt modelId="{7312638F-1B98-4329-9C74-6184490D1C21}" type="pres">
      <dgm:prSet presAssocID="{10B065E5-D817-4FBB-9D1E-9EE288BF7700}" presName="spaceBetweenRectangles" presStyleCnt="0"/>
      <dgm:spPr/>
    </dgm:pt>
    <dgm:pt modelId="{D9AA9E8E-E944-4876-814A-A821EF6B7815}" type="pres">
      <dgm:prSet presAssocID="{B113D382-822F-4310-B960-5166B98DDA69}" presName="parentLin" presStyleCnt="0"/>
      <dgm:spPr/>
    </dgm:pt>
    <dgm:pt modelId="{3AC0E85F-DFD2-4855-90B2-08F517B50690}" type="pres">
      <dgm:prSet presAssocID="{B113D382-822F-4310-B960-5166B98DDA69}" presName="parentLeftMargin" presStyleLbl="node1" presStyleIdx="0" presStyleCnt="6"/>
      <dgm:spPr/>
    </dgm:pt>
    <dgm:pt modelId="{0847F86F-C088-4232-A0C3-AA6028477CC5}" type="pres">
      <dgm:prSet presAssocID="{B113D382-822F-4310-B960-5166B98DDA69}" presName="parentText" presStyleLbl="node1" presStyleIdx="1" presStyleCnt="6">
        <dgm:presLayoutVars>
          <dgm:chMax val="0"/>
          <dgm:bulletEnabled val="1"/>
        </dgm:presLayoutVars>
      </dgm:prSet>
      <dgm:spPr/>
    </dgm:pt>
    <dgm:pt modelId="{0582B2C4-6984-48F3-A34F-FD60CAA72517}" type="pres">
      <dgm:prSet presAssocID="{B113D382-822F-4310-B960-5166B98DDA69}" presName="negativeSpace" presStyleCnt="0"/>
      <dgm:spPr/>
    </dgm:pt>
    <dgm:pt modelId="{45D15226-6565-4BA6-8CA3-4E6620800966}" type="pres">
      <dgm:prSet presAssocID="{B113D382-822F-4310-B960-5166B98DDA69}" presName="childText" presStyleLbl="conFgAcc1" presStyleIdx="1" presStyleCnt="6">
        <dgm:presLayoutVars>
          <dgm:bulletEnabled val="1"/>
        </dgm:presLayoutVars>
      </dgm:prSet>
      <dgm:spPr/>
    </dgm:pt>
    <dgm:pt modelId="{1EBDD723-4BFB-4F87-B3F4-B3807D6AD0BA}" type="pres">
      <dgm:prSet presAssocID="{C639DB40-8390-4E99-B493-62FF6495C35C}" presName="spaceBetweenRectangles" presStyleCnt="0"/>
      <dgm:spPr/>
    </dgm:pt>
    <dgm:pt modelId="{1CBD8852-FB9B-4218-AC29-C5E9F7D9E744}" type="pres">
      <dgm:prSet presAssocID="{52F8D221-0C29-4DA3-A448-C4FF7ED78040}" presName="parentLin" presStyleCnt="0"/>
      <dgm:spPr/>
    </dgm:pt>
    <dgm:pt modelId="{4895E43A-D4F4-4592-86F5-7319206A9D17}" type="pres">
      <dgm:prSet presAssocID="{52F8D221-0C29-4DA3-A448-C4FF7ED78040}" presName="parentLeftMargin" presStyleLbl="node1" presStyleIdx="1" presStyleCnt="6"/>
      <dgm:spPr/>
    </dgm:pt>
    <dgm:pt modelId="{3853D8AB-D3D6-4D98-B76C-B027AEBA1A4C}" type="pres">
      <dgm:prSet presAssocID="{52F8D221-0C29-4DA3-A448-C4FF7ED78040}" presName="parentText" presStyleLbl="node1" presStyleIdx="2" presStyleCnt="6">
        <dgm:presLayoutVars>
          <dgm:chMax val="0"/>
          <dgm:bulletEnabled val="1"/>
        </dgm:presLayoutVars>
      </dgm:prSet>
      <dgm:spPr/>
    </dgm:pt>
    <dgm:pt modelId="{D3150696-4961-47CD-B5BF-6ADB8FB7B2DB}" type="pres">
      <dgm:prSet presAssocID="{52F8D221-0C29-4DA3-A448-C4FF7ED78040}" presName="negativeSpace" presStyleCnt="0"/>
      <dgm:spPr/>
    </dgm:pt>
    <dgm:pt modelId="{CF79625B-21F2-489F-993E-846DBB076D72}" type="pres">
      <dgm:prSet presAssocID="{52F8D221-0C29-4DA3-A448-C4FF7ED78040}" presName="childText" presStyleLbl="conFgAcc1" presStyleIdx="2" presStyleCnt="6">
        <dgm:presLayoutVars>
          <dgm:bulletEnabled val="1"/>
        </dgm:presLayoutVars>
      </dgm:prSet>
      <dgm:spPr/>
    </dgm:pt>
    <dgm:pt modelId="{DC336721-AC36-41A1-B701-572619064B93}" type="pres">
      <dgm:prSet presAssocID="{8489630E-CC71-45EA-B47E-AD723058C833}" presName="spaceBetweenRectangles" presStyleCnt="0"/>
      <dgm:spPr/>
    </dgm:pt>
    <dgm:pt modelId="{AE5C0FAA-2FF1-42F1-8412-BF3AC805A3E3}" type="pres">
      <dgm:prSet presAssocID="{BFD4D0A5-2437-4822-B1D7-B8055B6A6801}" presName="parentLin" presStyleCnt="0"/>
      <dgm:spPr/>
    </dgm:pt>
    <dgm:pt modelId="{92FDCC77-AFC2-4FAD-B65F-033EE60EADAC}" type="pres">
      <dgm:prSet presAssocID="{BFD4D0A5-2437-4822-B1D7-B8055B6A6801}" presName="parentLeftMargin" presStyleLbl="node1" presStyleIdx="2" presStyleCnt="6"/>
      <dgm:spPr/>
    </dgm:pt>
    <dgm:pt modelId="{A148FFEC-45B3-4CD0-9C15-752A4DC6315A}" type="pres">
      <dgm:prSet presAssocID="{BFD4D0A5-2437-4822-B1D7-B8055B6A6801}" presName="parentText" presStyleLbl="node1" presStyleIdx="3" presStyleCnt="6">
        <dgm:presLayoutVars>
          <dgm:chMax val="0"/>
          <dgm:bulletEnabled val="1"/>
        </dgm:presLayoutVars>
      </dgm:prSet>
      <dgm:spPr/>
    </dgm:pt>
    <dgm:pt modelId="{2BC5FA18-818F-47F7-B02A-5D26A23AE427}" type="pres">
      <dgm:prSet presAssocID="{BFD4D0A5-2437-4822-B1D7-B8055B6A6801}" presName="negativeSpace" presStyleCnt="0"/>
      <dgm:spPr/>
    </dgm:pt>
    <dgm:pt modelId="{07218817-B8BC-4402-B494-CBD368C77B9F}" type="pres">
      <dgm:prSet presAssocID="{BFD4D0A5-2437-4822-B1D7-B8055B6A6801}" presName="childText" presStyleLbl="conFgAcc1" presStyleIdx="3" presStyleCnt="6">
        <dgm:presLayoutVars>
          <dgm:bulletEnabled val="1"/>
        </dgm:presLayoutVars>
      </dgm:prSet>
      <dgm:spPr/>
    </dgm:pt>
    <dgm:pt modelId="{C1E4BA6E-F77B-4FE3-BBFE-2CDF870C3038}" type="pres">
      <dgm:prSet presAssocID="{327B1A68-C8D4-4892-A95C-1DDC45306043}" presName="spaceBetweenRectangles" presStyleCnt="0"/>
      <dgm:spPr/>
    </dgm:pt>
    <dgm:pt modelId="{9ED161C1-4EF8-4658-B73B-6AC9B4B4924D}" type="pres">
      <dgm:prSet presAssocID="{E53DE8D0-463F-457F-80E1-2E3EB2E1972F}" presName="parentLin" presStyleCnt="0"/>
      <dgm:spPr/>
    </dgm:pt>
    <dgm:pt modelId="{6DF91309-837D-438D-87C0-7A5078C48642}" type="pres">
      <dgm:prSet presAssocID="{E53DE8D0-463F-457F-80E1-2E3EB2E1972F}" presName="parentLeftMargin" presStyleLbl="node1" presStyleIdx="3" presStyleCnt="6"/>
      <dgm:spPr/>
    </dgm:pt>
    <dgm:pt modelId="{0CE21E67-22B9-47C8-B568-C999FB96BB57}" type="pres">
      <dgm:prSet presAssocID="{E53DE8D0-463F-457F-80E1-2E3EB2E1972F}" presName="parentText" presStyleLbl="node1" presStyleIdx="4" presStyleCnt="6">
        <dgm:presLayoutVars>
          <dgm:chMax val="0"/>
          <dgm:bulletEnabled val="1"/>
        </dgm:presLayoutVars>
      </dgm:prSet>
      <dgm:spPr/>
    </dgm:pt>
    <dgm:pt modelId="{F84BE15D-A1BA-43EB-B517-86682FC6D11D}" type="pres">
      <dgm:prSet presAssocID="{E53DE8D0-463F-457F-80E1-2E3EB2E1972F}" presName="negativeSpace" presStyleCnt="0"/>
      <dgm:spPr/>
    </dgm:pt>
    <dgm:pt modelId="{4F23066C-5ADE-47C9-9DB6-EA054A8DEF9B}" type="pres">
      <dgm:prSet presAssocID="{E53DE8D0-463F-457F-80E1-2E3EB2E1972F}" presName="childText" presStyleLbl="conFgAcc1" presStyleIdx="4" presStyleCnt="6">
        <dgm:presLayoutVars>
          <dgm:bulletEnabled val="1"/>
        </dgm:presLayoutVars>
      </dgm:prSet>
      <dgm:spPr/>
    </dgm:pt>
    <dgm:pt modelId="{FFD76EF7-81D9-4749-9107-D6275D6FB879}" type="pres">
      <dgm:prSet presAssocID="{E2783E5B-AFDB-4508-BC23-E6B6B3279275}" presName="spaceBetweenRectangles" presStyleCnt="0"/>
      <dgm:spPr/>
    </dgm:pt>
    <dgm:pt modelId="{2E7C6C37-E1D8-4DEB-B6C7-2BB6510C2903}" type="pres">
      <dgm:prSet presAssocID="{726D8F98-112E-41CA-8239-96F21D486944}" presName="parentLin" presStyleCnt="0"/>
      <dgm:spPr/>
    </dgm:pt>
    <dgm:pt modelId="{02D1A625-768A-47F1-8967-564BFB327C59}" type="pres">
      <dgm:prSet presAssocID="{726D8F98-112E-41CA-8239-96F21D486944}" presName="parentLeftMargin" presStyleLbl="node1" presStyleIdx="4" presStyleCnt="6"/>
      <dgm:spPr/>
    </dgm:pt>
    <dgm:pt modelId="{E52801BE-4980-4659-9D40-66309DCFC0A7}" type="pres">
      <dgm:prSet presAssocID="{726D8F98-112E-41CA-8239-96F21D486944}" presName="parentText" presStyleLbl="node1" presStyleIdx="5" presStyleCnt="6">
        <dgm:presLayoutVars>
          <dgm:chMax val="0"/>
          <dgm:bulletEnabled val="1"/>
        </dgm:presLayoutVars>
      </dgm:prSet>
      <dgm:spPr/>
    </dgm:pt>
    <dgm:pt modelId="{C3359AB5-52A5-4BE3-93FE-90EB9B4B7F95}" type="pres">
      <dgm:prSet presAssocID="{726D8F98-112E-41CA-8239-96F21D486944}" presName="negativeSpace" presStyleCnt="0"/>
      <dgm:spPr/>
    </dgm:pt>
    <dgm:pt modelId="{7F54389E-011A-4917-BCCB-816A18956E96}" type="pres">
      <dgm:prSet presAssocID="{726D8F98-112E-41CA-8239-96F21D486944}" presName="childText" presStyleLbl="conFgAcc1" presStyleIdx="5" presStyleCnt="6">
        <dgm:presLayoutVars>
          <dgm:bulletEnabled val="1"/>
        </dgm:presLayoutVars>
      </dgm:prSet>
      <dgm:spPr/>
    </dgm:pt>
  </dgm:ptLst>
  <dgm:cxnLst>
    <dgm:cxn modelId="{4AFFB90E-8792-4708-8E35-82EAAB067E10}" type="presOf" srcId="{E53DE8D0-463F-457F-80E1-2E3EB2E1972F}" destId="{6DF91309-837D-438D-87C0-7A5078C48642}" srcOrd="0" destOrd="0" presId="urn:microsoft.com/office/officeart/2005/8/layout/list1"/>
    <dgm:cxn modelId="{A38FE723-44FA-4F53-9B8B-61C340CC89E5}" type="presOf" srcId="{52F8D221-0C29-4DA3-A448-C4FF7ED78040}" destId="{3853D8AB-D3D6-4D98-B76C-B027AEBA1A4C}" srcOrd="1" destOrd="0" presId="urn:microsoft.com/office/officeart/2005/8/layout/list1"/>
    <dgm:cxn modelId="{5E608A3F-039B-456A-80EC-E491EC4EC941}" srcId="{5C02EF89-BD25-425F-9B81-6F94D3A4F7AC}" destId="{726D8F98-112E-41CA-8239-96F21D486944}" srcOrd="5" destOrd="0" parTransId="{EEBB4658-FC3F-4128-95F0-9DA3FA140077}" sibTransId="{BFBB55B8-8427-4D84-87A6-7B29A38633AC}"/>
    <dgm:cxn modelId="{D5C38E5C-1408-46C4-81AB-BC3697CC6646}" srcId="{5C02EF89-BD25-425F-9B81-6F94D3A4F7AC}" destId="{201AF68F-AC3F-44B6-8C0A-52D6A0866B1D}" srcOrd="0" destOrd="0" parTransId="{06053B8B-690C-4B1A-AE6E-90E109B4E04F}" sibTransId="{10B065E5-D817-4FBB-9D1E-9EE288BF7700}"/>
    <dgm:cxn modelId="{90A44F5F-BB0E-4AF7-ACFD-B3E9A8600CD9}" type="presOf" srcId="{BFD4D0A5-2437-4822-B1D7-B8055B6A6801}" destId="{A148FFEC-45B3-4CD0-9C15-752A4DC6315A}" srcOrd="1" destOrd="0" presId="urn:microsoft.com/office/officeart/2005/8/layout/list1"/>
    <dgm:cxn modelId="{BB37AE75-1052-4744-89F8-9A63B586071F}" type="presOf" srcId="{5C02EF89-BD25-425F-9B81-6F94D3A4F7AC}" destId="{2A1AC72C-9E47-42AE-B6B8-AE615EB26950}" srcOrd="0" destOrd="0" presId="urn:microsoft.com/office/officeart/2005/8/layout/list1"/>
    <dgm:cxn modelId="{1EF85B83-CE89-46F5-9148-C71CF77EE7DD}" type="presOf" srcId="{E53DE8D0-463F-457F-80E1-2E3EB2E1972F}" destId="{0CE21E67-22B9-47C8-B568-C999FB96BB57}" srcOrd="1" destOrd="0" presId="urn:microsoft.com/office/officeart/2005/8/layout/list1"/>
    <dgm:cxn modelId="{9454AD8B-685C-4428-92ED-95B0FDC6E599}" type="presOf" srcId="{BFD4D0A5-2437-4822-B1D7-B8055B6A6801}" destId="{92FDCC77-AFC2-4FAD-B65F-033EE60EADAC}" srcOrd="0" destOrd="0" presId="urn:microsoft.com/office/officeart/2005/8/layout/list1"/>
    <dgm:cxn modelId="{5ADCF59F-A2B7-40AD-81C4-C7F966966FA6}" type="presOf" srcId="{B113D382-822F-4310-B960-5166B98DDA69}" destId="{0847F86F-C088-4232-A0C3-AA6028477CC5}" srcOrd="1" destOrd="0" presId="urn:microsoft.com/office/officeart/2005/8/layout/list1"/>
    <dgm:cxn modelId="{9C1360A2-33D5-405A-9809-025E22C71255}" srcId="{5C02EF89-BD25-425F-9B81-6F94D3A4F7AC}" destId="{BFD4D0A5-2437-4822-B1D7-B8055B6A6801}" srcOrd="3" destOrd="0" parTransId="{DEA63504-1CFF-4438-9088-F07F05D07096}" sibTransId="{327B1A68-C8D4-4892-A95C-1DDC45306043}"/>
    <dgm:cxn modelId="{21675FA9-C539-4789-B43A-1EC7D43C3667}" srcId="{5C02EF89-BD25-425F-9B81-6F94D3A4F7AC}" destId="{B113D382-822F-4310-B960-5166B98DDA69}" srcOrd="1" destOrd="0" parTransId="{F7111231-E056-44F0-A4B1-3FC12D1092A0}" sibTransId="{C639DB40-8390-4E99-B493-62FF6495C35C}"/>
    <dgm:cxn modelId="{130204AC-A064-4425-9446-271E06EDE39C}" srcId="{5C02EF89-BD25-425F-9B81-6F94D3A4F7AC}" destId="{52F8D221-0C29-4DA3-A448-C4FF7ED78040}" srcOrd="2" destOrd="0" parTransId="{282CFAF2-5F55-4B81-A175-F53B04AA2831}" sibTransId="{8489630E-CC71-45EA-B47E-AD723058C833}"/>
    <dgm:cxn modelId="{C31BDFB3-ACE7-4E38-9733-7214BCB40CA6}" type="presOf" srcId="{52F8D221-0C29-4DA3-A448-C4FF7ED78040}" destId="{4895E43A-D4F4-4592-86F5-7319206A9D17}" srcOrd="0" destOrd="0" presId="urn:microsoft.com/office/officeart/2005/8/layout/list1"/>
    <dgm:cxn modelId="{C2A229C2-9756-470F-BF15-4DC08AB3C540}" type="presOf" srcId="{726D8F98-112E-41CA-8239-96F21D486944}" destId="{02D1A625-768A-47F1-8967-564BFB327C59}" srcOrd="0" destOrd="0" presId="urn:microsoft.com/office/officeart/2005/8/layout/list1"/>
    <dgm:cxn modelId="{92390AC8-053A-4914-8654-2723BACB53AD}" type="presOf" srcId="{726D8F98-112E-41CA-8239-96F21D486944}" destId="{E52801BE-4980-4659-9D40-66309DCFC0A7}" srcOrd="1" destOrd="0" presId="urn:microsoft.com/office/officeart/2005/8/layout/list1"/>
    <dgm:cxn modelId="{E48232CB-D8F6-4416-A1C7-8C8BA23353CE}" srcId="{5C02EF89-BD25-425F-9B81-6F94D3A4F7AC}" destId="{E53DE8D0-463F-457F-80E1-2E3EB2E1972F}" srcOrd="4" destOrd="0" parTransId="{9914BC51-3075-4533-AEB2-4DFD15F04195}" sibTransId="{E2783E5B-AFDB-4508-BC23-E6B6B3279275}"/>
    <dgm:cxn modelId="{943B24CC-D169-4E35-8B3B-DC4B3F999D26}" type="presOf" srcId="{201AF68F-AC3F-44B6-8C0A-52D6A0866B1D}" destId="{C4974BED-0C02-403B-92EE-58FA07325636}" srcOrd="1" destOrd="0" presId="urn:microsoft.com/office/officeart/2005/8/layout/list1"/>
    <dgm:cxn modelId="{546C42E8-536D-4220-8B8F-8B1AF18F1D42}" type="presOf" srcId="{201AF68F-AC3F-44B6-8C0A-52D6A0866B1D}" destId="{A3ED4F89-0FEA-4E80-A659-F49389A7FFD3}" srcOrd="0" destOrd="0" presId="urn:microsoft.com/office/officeart/2005/8/layout/list1"/>
    <dgm:cxn modelId="{C29969ED-AB7E-459B-B43C-2392E0CDD6B9}" type="presOf" srcId="{B113D382-822F-4310-B960-5166B98DDA69}" destId="{3AC0E85F-DFD2-4855-90B2-08F517B50690}" srcOrd="0" destOrd="0" presId="urn:microsoft.com/office/officeart/2005/8/layout/list1"/>
    <dgm:cxn modelId="{86AB99B0-4A72-4AA9-AF29-1F0C807B095D}" type="presParOf" srcId="{2A1AC72C-9E47-42AE-B6B8-AE615EB26950}" destId="{019D4F54-7277-4B18-B572-EC829F337EAA}" srcOrd="0" destOrd="0" presId="urn:microsoft.com/office/officeart/2005/8/layout/list1"/>
    <dgm:cxn modelId="{2AD6E043-4761-45E9-8CD7-FE7284932C40}" type="presParOf" srcId="{019D4F54-7277-4B18-B572-EC829F337EAA}" destId="{A3ED4F89-0FEA-4E80-A659-F49389A7FFD3}" srcOrd="0" destOrd="0" presId="urn:microsoft.com/office/officeart/2005/8/layout/list1"/>
    <dgm:cxn modelId="{0C62B025-B0B2-485F-93C9-5EB9A4ECE7D1}" type="presParOf" srcId="{019D4F54-7277-4B18-B572-EC829F337EAA}" destId="{C4974BED-0C02-403B-92EE-58FA07325636}" srcOrd="1" destOrd="0" presId="urn:microsoft.com/office/officeart/2005/8/layout/list1"/>
    <dgm:cxn modelId="{6D8AB1E5-13DC-4A1F-B01E-4F9D7188A7FE}" type="presParOf" srcId="{2A1AC72C-9E47-42AE-B6B8-AE615EB26950}" destId="{E2B86B5E-F0BE-437D-9988-C92A34075B95}" srcOrd="1" destOrd="0" presId="urn:microsoft.com/office/officeart/2005/8/layout/list1"/>
    <dgm:cxn modelId="{756F877D-24B5-4710-AB68-8884261123F4}" type="presParOf" srcId="{2A1AC72C-9E47-42AE-B6B8-AE615EB26950}" destId="{AD504E00-A3BE-411D-B3EF-F50D8C5A6550}" srcOrd="2" destOrd="0" presId="urn:microsoft.com/office/officeart/2005/8/layout/list1"/>
    <dgm:cxn modelId="{DD90C402-91D4-4290-87E1-8751793FD2B9}" type="presParOf" srcId="{2A1AC72C-9E47-42AE-B6B8-AE615EB26950}" destId="{7312638F-1B98-4329-9C74-6184490D1C21}" srcOrd="3" destOrd="0" presId="urn:microsoft.com/office/officeart/2005/8/layout/list1"/>
    <dgm:cxn modelId="{A6F23B9C-354C-440B-8247-009093335E8C}" type="presParOf" srcId="{2A1AC72C-9E47-42AE-B6B8-AE615EB26950}" destId="{D9AA9E8E-E944-4876-814A-A821EF6B7815}" srcOrd="4" destOrd="0" presId="urn:microsoft.com/office/officeart/2005/8/layout/list1"/>
    <dgm:cxn modelId="{5CD3FB5A-603C-4568-AFB9-2B391A331BD3}" type="presParOf" srcId="{D9AA9E8E-E944-4876-814A-A821EF6B7815}" destId="{3AC0E85F-DFD2-4855-90B2-08F517B50690}" srcOrd="0" destOrd="0" presId="urn:microsoft.com/office/officeart/2005/8/layout/list1"/>
    <dgm:cxn modelId="{0548A5AC-3A60-4C91-BC8A-9A7DEA22ABF0}" type="presParOf" srcId="{D9AA9E8E-E944-4876-814A-A821EF6B7815}" destId="{0847F86F-C088-4232-A0C3-AA6028477CC5}" srcOrd="1" destOrd="0" presId="urn:microsoft.com/office/officeart/2005/8/layout/list1"/>
    <dgm:cxn modelId="{730A84A3-FC24-46BA-97AE-18CEFC3DA410}" type="presParOf" srcId="{2A1AC72C-9E47-42AE-B6B8-AE615EB26950}" destId="{0582B2C4-6984-48F3-A34F-FD60CAA72517}" srcOrd="5" destOrd="0" presId="urn:microsoft.com/office/officeart/2005/8/layout/list1"/>
    <dgm:cxn modelId="{DB4856D3-FCF4-4F7A-AD16-270F47FC5B15}" type="presParOf" srcId="{2A1AC72C-9E47-42AE-B6B8-AE615EB26950}" destId="{45D15226-6565-4BA6-8CA3-4E6620800966}" srcOrd="6" destOrd="0" presId="urn:microsoft.com/office/officeart/2005/8/layout/list1"/>
    <dgm:cxn modelId="{D01B5309-787A-4D97-83D1-898FB7B6F432}" type="presParOf" srcId="{2A1AC72C-9E47-42AE-B6B8-AE615EB26950}" destId="{1EBDD723-4BFB-4F87-B3F4-B3807D6AD0BA}" srcOrd="7" destOrd="0" presId="urn:microsoft.com/office/officeart/2005/8/layout/list1"/>
    <dgm:cxn modelId="{1213799C-17CF-4D19-B963-5E217C471DA5}" type="presParOf" srcId="{2A1AC72C-9E47-42AE-B6B8-AE615EB26950}" destId="{1CBD8852-FB9B-4218-AC29-C5E9F7D9E744}" srcOrd="8" destOrd="0" presId="urn:microsoft.com/office/officeart/2005/8/layout/list1"/>
    <dgm:cxn modelId="{FD6668A3-0663-4312-B2D0-C3B5748944D1}" type="presParOf" srcId="{1CBD8852-FB9B-4218-AC29-C5E9F7D9E744}" destId="{4895E43A-D4F4-4592-86F5-7319206A9D17}" srcOrd="0" destOrd="0" presId="urn:microsoft.com/office/officeart/2005/8/layout/list1"/>
    <dgm:cxn modelId="{BE5A8998-4FD3-4FBE-951E-ADAE4B4C910C}" type="presParOf" srcId="{1CBD8852-FB9B-4218-AC29-C5E9F7D9E744}" destId="{3853D8AB-D3D6-4D98-B76C-B027AEBA1A4C}" srcOrd="1" destOrd="0" presId="urn:microsoft.com/office/officeart/2005/8/layout/list1"/>
    <dgm:cxn modelId="{30D675E9-1A0F-4532-B24F-3A1FD681EB9A}" type="presParOf" srcId="{2A1AC72C-9E47-42AE-B6B8-AE615EB26950}" destId="{D3150696-4961-47CD-B5BF-6ADB8FB7B2DB}" srcOrd="9" destOrd="0" presId="urn:microsoft.com/office/officeart/2005/8/layout/list1"/>
    <dgm:cxn modelId="{08DA347A-627A-483F-8E58-CBEC6E9270FE}" type="presParOf" srcId="{2A1AC72C-9E47-42AE-B6B8-AE615EB26950}" destId="{CF79625B-21F2-489F-993E-846DBB076D72}" srcOrd="10" destOrd="0" presId="urn:microsoft.com/office/officeart/2005/8/layout/list1"/>
    <dgm:cxn modelId="{64F931CB-DB1E-4681-8A10-FE476A6F0F31}" type="presParOf" srcId="{2A1AC72C-9E47-42AE-B6B8-AE615EB26950}" destId="{DC336721-AC36-41A1-B701-572619064B93}" srcOrd="11" destOrd="0" presId="urn:microsoft.com/office/officeart/2005/8/layout/list1"/>
    <dgm:cxn modelId="{B7DFB128-9908-480F-BF28-06FDEBE94F9D}" type="presParOf" srcId="{2A1AC72C-9E47-42AE-B6B8-AE615EB26950}" destId="{AE5C0FAA-2FF1-42F1-8412-BF3AC805A3E3}" srcOrd="12" destOrd="0" presId="urn:microsoft.com/office/officeart/2005/8/layout/list1"/>
    <dgm:cxn modelId="{90E8969F-A661-432D-A724-C910929627DB}" type="presParOf" srcId="{AE5C0FAA-2FF1-42F1-8412-BF3AC805A3E3}" destId="{92FDCC77-AFC2-4FAD-B65F-033EE60EADAC}" srcOrd="0" destOrd="0" presId="urn:microsoft.com/office/officeart/2005/8/layout/list1"/>
    <dgm:cxn modelId="{0C19C43A-F106-4EA4-9C36-1EB2E09B8A78}" type="presParOf" srcId="{AE5C0FAA-2FF1-42F1-8412-BF3AC805A3E3}" destId="{A148FFEC-45B3-4CD0-9C15-752A4DC6315A}" srcOrd="1" destOrd="0" presId="urn:microsoft.com/office/officeart/2005/8/layout/list1"/>
    <dgm:cxn modelId="{4D87413B-669B-43E5-B8DB-2DD445F87995}" type="presParOf" srcId="{2A1AC72C-9E47-42AE-B6B8-AE615EB26950}" destId="{2BC5FA18-818F-47F7-B02A-5D26A23AE427}" srcOrd="13" destOrd="0" presId="urn:microsoft.com/office/officeart/2005/8/layout/list1"/>
    <dgm:cxn modelId="{50014513-2916-48C1-AE6D-68C9FA6E01DF}" type="presParOf" srcId="{2A1AC72C-9E47-42AE-B6B8-AE615EB26950}" destId="{07218817-B8BC-4402-B494-CBD368C77B9F}" srcOrd="14" destOrd="0" presId="urn:microsoft.com/office/officeart/2005/8/layout/list1"/>
    <dgm:cxn modelId="{5C4A075E-E17A-44DC-9ED0-462B7D6A6D54}" type="presParOf" srcId="{2A1AC72C-9E47-42AE-B6B8-AE615EB26950}" destId="{C1E4BA6E-F77B-4FE3-BBFE-2CDF870C3038}" srcOrd="15" destOrd="0" presId="urn:microsoft.com/office/officeart/2005/8/layout/list1"/>
    <dgm:cxn modelId="{7CA5FA81-5401-4694-A423-C567B0089F98}" type="presParOf" srcId="{2A1AC72C-9E47-42AE-B6B8-AE615EB26950}" destId="{9ED161C1-4EF8-4658-B73B-6AC9B4B4924D}" srcOrd="16" destOrd="0" presId="urn:microsoft.com/office/officeart/2005/8/layout/list1"/>
    <dgm:cxn modelId="{192F845B-0E45-4AB1-BE3B-FF30ACA1DEB4}" type="presParOf" srcId="{9ED161C1-4EF8-4658-B73B-6AC9B4B4924D}" destId="{6DF91309-837D-438D-87C0-7A5078C48642}" srcOrd="0" destOrd="0" presId="urn:microsoft.com/office/officeart/2005/8/layout/list1"/>
    <dgm:cxn modelId="{7257D367-40E5-4EAD-8D86-D3A52AAA6BFE}" type="presParOf" srcId="{9ED161C1-4EF8-4658-B73B-6AC9B4B4924D}" destId="{0CE21E67-22B9-47C8-B568-C999FB96BB57}" srcOrd="1" destOrd="0" presId="urn:microsoft.com/office/officeart/2005/8/layout/list1"/>
    <dgm:cxn modelId="{9B59A7C1-9CF0-454F-8463-E8A3D986A03E}" type="presParOf" srcId="{2A1AC72C-9E47-42AE-B6B8-AE615EB26950}" destId="{F84BE15D-A1BA-43EB-B517-86682FC6D11D}" srcOrd="17" destOrd="0" presId="urn:microsoft.com/office/officeart/2005/8/layout/list1"/>
    <dgm:cxn modelId="{A27402C4-0839-4663-910C-B2E7DE7C86FB}" type="presParOf" srcId="{2A1AC72C-9E47-42AE-B6B8-AE615EB26950}" destId="{4F23066C-5ADE-47C9-9DB6-EA054A8DEF9B}" srcOrd="18" destOrd="0" presId="urn:microsoft.com/office/officeart/2005/8/layout/list1"/>
    <dgm:cxn modelId="{B92CBCC6-3E31-40B5-845F-BE4E15C85BB7}" type="presParOf" srcId="{2A1AC72C-9E47-42AE-B6B8-AE615EB26950}" destId="{FFD76EF7-81D9-4749-9107-D6275D6FB879}" srcOrd="19" destOrd="0" presId="urn:microsoft.com/office/officeart/2005/8/layout/list1"/>
    <dgm:cxn modelId="{0CED1C08-7255-404F-B6AB-BFA21AEAC675}" type="presParOf" srcId="{2A1AC72C-9E47-42AE-B6B8-AE615EB26950}" destId="{2E7C6C37-E1D8-4DEB-B6C7-2BB6510C2903}" srcOrd="20" destOrd="0" presId="urn:microsoft.com/office/officeart/2005/8/layout/list1"/>
    <dgm:cxn modelId="{EDDCA470-36F4-45AF-83EF-F3731F1FE330}" type="presParOf" srcId="{2E7C6C37-E1D8-4DEB-B6C7-2BB6510C2903}" destId="{02D1A625-768A-47F1-8967-564BFB327C59}" srcOrd="0" destOrd="0" presId="urn:microsoft.com/office/officeart/2005/8/layout/list1"/>
    <dgm:cxn modelId="{A632C716-F3DB-4D5E-B6C2-EAF9FB3542C7}" type="presParOf" srcId="{2E7C6C37-E1D8-4DEB-B6C7-2BB6510C2903}" destId="{E52801BE-4980-4659-9D40-66309DCFC0A7}" srcOrd="1" destOrd="0" presId="urn:microsoft.com/office/officeart/2005/8/layout/list1"/>
    <dgm:cxn modelId="{00B037EE-4EC8-45F1-9620-16A88389EC7A}" type="presParOf" srcId="{2A1AC72C-9E47-42AE-B6B8-AE615EB26950}" destId="{C3359AB5-52A5-4BE3-93FE-90EB9B4B7F95}" srcOrd="21" destOrd="0" presId="urn:microsoft.com/office/officeart/2005/8/layout/list1"/>
    <dgm:cxn modelId="{A43DCC19-D925-4900-A208-461A5FFC6534}" type="presParOf" srcId="{2A1AC72C-9E47-42AE-B6B8-AE615EB26950}" destId="{7F54389E-011A-4917-BCCB-816A18956E96}" srcOrd="2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DDA52A0-BEC4-44DB-8FD7-A9E8C53FEA5B}" type="doc">
      <dgm:prSet loTypeId="urn:microsoft.com/office/officeart/2005/8/layout/default" loCatId="list" qsTypeId="urn:microsoft.com/office/officeart/2005/8/quickstyle/simple1" qsCatId="simple" csTypeId="urn:microsoft.com/office/officeart/2005/8/colors/accent4_4" csCatId="accent4" phldr="1"/>
      <dgm:spPr/>
      <dgm:t>
        <a:bodyPr/>
        <a:lstStyle/>
        <a:p>
          <a:endParaRPr lang="es-CO"/>
        </a:p>
      </dgm:t>
    </dgm:pt>
    <dgm:pt modelId="{86E93072-F2FC-4F54-A006-2BA19626D721}">
      <dgm:prSet phldrT="[Text]"/>
      <dgm:spPr/>
      <dgm:t>
        <a:bodyPr/>
        <a:lstStyle/>
        <a:p>
          <a:r>
            <a:rPr lang="es-CO" dirty="0"/>
            <a:t>Graves o muy graves, crónicas, a menudo degenerativas</a:t>
          </a:r>
        </a:p>
      </dgm:t>
    </dgm:pt>
    <dgm:pt modelId="{7C2028A5-EB69-4121-A956-1C149AB2B510}" type="parTrans" cxnId="{0CFFEB54-ACA5-4E79-8B2C-3DE9FC5BCF82}">
      <dgm:prSet/>
      <dgm:spPr/>
      <dgm:t>
        <a:bodyPr/>
        <a:lstStyle/>
        <a:p>
          <a:endParaRPr lang="es-CO"/>
        </a:p>
      </dgm:t>
    </dgm:pt>
    <dgm:pt modelId="{FC6D3C10-9B50-446F-886C-080C03A04666}" type="sibTrans" cxnId="{0CFFEB54-ACA5-4E79-8B2C-3DE9FC5BCF82}">
      <dgm:prSet/>
      <dgm:spPr/>
      <dgm:t>
        <a:bodyPr/>
        <a:lstStyle/>
        <a:p>
          <a:endParaRPr lang="es-CO"/>
        </a:p>
      </dgm:t>
    </dgm:pt>
    <dgm:pt modelId="{545E6653-64C7-4DDD-9238-A81374ED23E4}">
      <dgm:prSet phldrT="[Text]"/>
      <dgm:spPr/>
      <dgm:t>
        <a:bodyPr/>
        <a:lstStyle/>
        <a:p>
          <a:r>
            <a:rPr lang="es-CO" dirty="0"/>
            <a:t>50-70% origen en la niñez</a:t>
          </a:r>
        </a:p>
      </dgm:t>
    </dgm:pt>
    <dgm:pt modelId="{00F85A32-2300-4C25-9573-76BF8AA6EFA3}" type="parTrans" cxnId="{85418EDA-D52F-4384-B396-FDF773B7DC18}">
      <dgm:prSet/>
      <dgm:spPr/>
      <dgm:t>
        <a:bodyPr/>
        <a:lstStyle/>
        <a:p>
          <a:endParaRPr lang="es-CO"/>
        </a:p>
      </dgm:t>
    </dgm:pt>
    <dgm:pt modelId="{B48FC46D-5F91-4D50-B3EF-34D2FD315FA9}" type="sibTrans" cxnId="{85418EDA-D52F-4384-B396-FDF773B7DC18}">
      <dgm:prSet/>
      <dgm:spPr/>
      <dgm:t>
        <a:bodyPr/>
        <a:lstStyle/>
        <a:p>
          <a:endParaRPr lang="es-CO"/>
        </a:p>
      </dgm:t>
    </dgm:pt>
    <dgm:pt modelId="{149CDC14-ACA0-4314-B8DA-97947FCB840F}">
      <dgm:prSet phldrT="[Text]"/>
      <dgm:spPr/>
      <dgm:t>
        <a:bodyPr/>
        <a:lstStyle/>
        <a:p>
          <a:r>
            <a:rPr lang="es-CO" dirty="0"/>
            <a:t>Incapacitantes</a:t>
          </a:r>
        </a:p>
      </dgm:t>
    </dgm:pt>
    <dgm:pt modelId="{97607FE3-7287-4FCE-A2E0-7F89EADF051B}" type="parTrans" cxnId="{38CCE61D-0869-41D3-9AD1-6085C604B726}">
      <dgm:prSet/>
      <dgm:spPr/>
      <dgm:t>
        <a:bodyPr/>
        <a:lstStyle/>
        <a:p>
          <a:endParaRPr lang="es-CO"/>
        </a:p>
      </dgm:t>
    </dgm:pt>
    <dgm:pt modelId="{E282E1E0-F858-4130-BD0B-33F2487B17A2}" type="sibTrans" cxnId="{38CCE61D-0869-41D3-9AD1-6085C604B726}">
      <dgm:prSet/>
      <dgm:spPr/>
      <dgm:t>
        <a:bodyPr/>
        <a:lstStyle/>
        <a:p>
          <a:endParaRPr lang="es-CO"/>
        </a:p>
      </dgm:t>
    </dgm:pt>
    <dgm:pt modelId="{5B6F4A94-A464-4487-BDE8-0A83FE493191}">
      <dgm:prSet phldrT="[Text]"/>
      <dgm:spPr/>
      <dgm:t>
        <a:bodyPr/>
        <a:lstStyle/>
        <a:p>
          <a:r>
            <a:rPr lang="es-CO" dirty="0"/>
            <a:t>Alta carga psicosocial </a:t>
          </a:r>
        </a:p>
      </dgm:t>
    </dgm:pt>
    <dgm:pt modelId="{AE1CA7F8-9DCB-4D6D-AE2E-3BDC69E4D82C}" type="parTrans" cxnId="{4098F780-E756-431F-A014-9B24185348E2}">
      <dgm:prSet/>
      <dgm:spPr/>
      <dgm:t>
        <a:bodyPr/>
        <a:lstStyle/>
        <a:p>
          <a:endParaRPr lang="es-CO"/>
        </a:p>
      </dgm:t>
    </dgm:pt>
    <dgm:pt modelId="{CF23CC89-0579-4AFD-9F3E-BDFB8EF4F618}" type="sibTrans" cxnId="{4098F780-E756-431F-A014-9B24185348E2}">
      <dgm:prSet/>
      <dgm:spPr/>
      <dgm:t>
        <a:bodyPr/>
        <a:lstStyle/>
        <a:p>
          <a:endParaRPr lang="es-CO"/>
        </a:p>
      </dgm:t>
    </dgm:pt>
    <dgm:pt modelId="{2DC7CE9B-3DB0-471E-804F-117633B5FB33}">
      <dgm:prSet phldrT="[Text]"/>
      <dgm:spPr/>
      <dgm:t>
        <a:bodyPr/>
        <a:lstStyle/>
        <a:p>
          <a:r>
            <a:rPr lang="es-CO" dirty="0"/>
            <a:t>Incurables </a:t>
          </a:r>
        </a:p>
      </dgm:t>
    </dgm:pt>
    <dgm:pt modelId="{5A669D78-C331-4C96-A9DF-10AEBCB22193}" type="parTrans" cxnId="{E0A83D25-0348-4CDA-81EF-3BE46875D38E}">
      <dgm:prSet/>
      <dgm:spPr/>
      <dgm:t>
        <a:bodyPr/>
        <a:lstStyle/>
        <a:p>
          <a:endParaRPr lang="es-CO"/>
        </a:p>
      </dgm:t>
    </dgm:pt>
    <dgm:pt modelId="{5BAC20B1-9116-4E29-8698-32F1DECB45E1}" type="sibTrans" cxnId="{E0A83D25-0348-4CDA-81EF-3BE46875D38E}">
      <dgm:prSet/>
      <dgm:spPr/>
      <dgm:t>
        <a:bodyPr/>
        <a:lstStyle/>
        <a:p>
          <a:endParaRPr lang="es-CO"/>
        </a:p>
      </dgm:t>
    </dgm:pt>
    <dgm:pt modelId="{35932DD4-F54A-45C5-8A82-6FEC93BB28FD}">
      <dgm:prSet phldrT="[Text]"/>
      <dgm:spPr/>
      <dgm:t>
        <a:bodyPr/>
        <a:lstStyle/>
        <a:p>
          <a:r>
            <a:rPr lang="es-CO" dirty="0"/>
            <a:t>Difíciles de tratar</a:t>
          </a:r>
        </a:p>
      </dgm:t>
    </dgm:pt>
    <dgm:pt modelId="{1B2ADF6B-354C-499C-A508-4539D2E30ABA}" type="parTrans" cxnId="{CCDB5043-1106-41EC-A17E-5755E25B3DC5}">
      <dgm:prSet/>
      <dgm:spPr/>
      <dgm:t>
        <a:bodyPr/>
        <a:lstStyle/>
        <a:p>
          <a:endParaRPr lang="es-CO"/>
        </a:p>
      </dgm:t>
    </dgm:pt>
    <dgm:pt modelId="{0EEE1F8A-F445-4C92-BB25-7BE1B937080B}" type="sibTrans" cxnId="{CCDB5043-1106-41EC-A17E-5755E25B3DC5}">
      <dgm:prSet/>
      <dgm:spPr/>
      <dgm:t>
        <a:bodyPr/>
        <a:lstStyle/>
        <a:p>
          <a:endParaRPr lang="es-CO"/>
        </a:p>
      </dgm:t>
    </dgm:pt>
    <dgm:pt modelId="{D5242567-D974-4BE0-8DBA-6C309B97D0C7}" type="pres">
      <dgm:prSet presAssocID="{7DDA52A0-BEC4-44DB-8FD7-A9E8C53FEA5B}" presName="diagram" presStyleCnt="0">
        <dgm:presLayoutVars>
          <dgm:dir/>
          <dgm:resizeHandles val="exact"/>
        </dgm:presLayoutVars>
      </dgm:prSet>
      <dgm:spPr/>
    </dgm:pt>
    <dgm:pt modelId="{EE15F472-EA0F-40BC-9130-52E8843FDC52}" type="pres">
      <dgm:prSet presAssocID="{86E93072-F2FC-4F54-A006-2BA19626D721}" presName="node" presStyleLbl="node1" presStyleIdx="0" presStyleCnt="6">
        <dgm:presLayoutVars>
          <dgm:bulletEnabled val="1"/>
        </dgm:presLayoutVars>
      </dgm:prSet>
      <dgm:spPr/>
    </dgm:pt>
    <dgm:pt modelId="{6753ADF6-B328-49BB-B734-1441170B1EF5}" type="pres">
      <dgm:prSet presAssocID="{FC6D3C10-9B50-446F-886C-080C03A04666}" presName="sibTrans" presStyleCnt="0"/>
      <dgm:spPr/>
    </dgm:pt>
    <dgm:pt modelId="{2CBDFBD1-2D8F-4D6B-8BEF-B7BEB4035C03}" type="pres">
      <dgm:prSet presAssocID="{545E6653-64C7-4DDD-9238-A81374ED23E4}" presName="node" presStyleLbl="node1" presStyleIdx="1" presStyleCnt="6">
        <dgm:presLayoutVars>
          <dgm:bulletEnabled val="1"/>
        </dgm:presLayoutVars>
      </dgm:prSet>
      <dgm:spPr/>
    </dgm:pt>
    <dgm:pt modelId="{D45588E6-A089-4032-AFC4-DE190B848FBB}" type="pres">
      <dgm:prSet presAssocID="{B48FC46D-5F91-4D50-B3EF-34D2FD315FA9}" presName="sibTrans" presStyleCnt="0"/>
      <dgm:spPr/>
    </dgm:pt>
    <dgm:pt modelId="{CD388AD1-F8C6-40DC-9E9E-2881A6178E29}" type="pres">
      <dgm:prSet presAssocID="{149CDC14-ACA0-4314-B8DA-97947FCB840F}" presName="node" presStyleLbl="node1" presStyleIdx="2" presStyleCnt="6" custLinFactNeighborX="0" custLinFactNeighborY="1721">
        <dgm:presLayoutVars>
          <dgm:bulletEnabled val="1"/>
        </dgm:presLayoutVars>
      </dgm:prSet>
      <dgm:spPr/>
    </dgm:pt>
    <dgm:pt modelId="{705B58B3-54D8-4F60-95EE-C8853DE3FBC6}" type="pres">
      <dgm:prSet presAssocID="{E282E1E0-F858-4130-BD0B-33F2487B17A2}" presName="sibTrans" presStyleCnt="0"/>
      <dgm:spPr/>
    </dgm:pt>
    <dgm:pt modelId="{380C21BA-7CE9-4523-887E-0F678AFECBE8}" type="pres">
      <dgm:prSet presAssocID="{5B6F4A94-A464-4487-BDE8-0A83FE493191}" presName="node" presStyleLbl="node1" presStyleIdx="3" presStyleCnt="6">
        <dgm:presLayoutVars>
          <dgm:bulletEnabled val="1"/>
        </dgm:presLayoutVars>
      </dgm:prSet>
      <dgm:spPr/>
    </dgm:pt>
    <dgm:pt modelId="{C681AC67-4581-44C1-AA80-E0A4022A1EC5}" type="pres">
      <dgm:prSet presAssocID="{CF23CC89-0579-4AFD-9F3E-BDFB8EF4F618}" presName="sibTrans" presStyleCnt="0"/>
      <dgm:spPr/>
    </dgm:pt>
    <dgm:pt modelId="{F4AC0624-CDEA-4BC4-A2AE-8BB9159FCA67}" type="pres">
      <dgm:prSet presAssocID="{2DC7CE9B-3DB0-471E-804F-117633B5FB33}" presName="node" presStyleLbl="node1" presStyleIdx="4" presStyleCnt="6">
        <dgm:presLayoutVars>
          <dgm:bulletEnabled val="1"/>
        </dgm:presLayoutVars>
      </dgm:prSet>
      <dgm:spPr/>
    </dgm:pt>
    <dgm:pt modelId="{69836177-13DC-48A5-8773-ADB8B51A77CF}" type="pres">
      <dgm:prSet presAssocID="{5BAC20B1-9116-4E29-8698-32F1DECB45E1}" presName="sibTrans" presStyleCnt="0"/>
      <dgm:spPr/>
    </dgm:pt>
    <dgm:pt modelId="{635C4EA2-D32E-4AA6-A6B2-509EE819CB9A}" type="pres">
      <dgm:prSet presAssocID="{35932DD4-F54A-45C5-8A82-6FEC93BB28FD}" presName="node" presStyleLbl="node1" presStyleIdx="5" presStyleCnt="6">
        <dgm:presLayoutVars>
          <dgm:bulletEnabled val="1"/>
        </dgm:presLayoutVars>
      </dgm:prSet>
      <dgm:spPr/>
    </dgm:pt>
  </dgm:ptLst>
  <dgm:cxnLst>
    <dgm:cxn modelId="{75A2A903-8FFB-45C7-9ADC-3F3DFF234B51}" type="presOf" srcId="{7DDA52A0-BEC4-44DB-8FD7-A9E8C53FEA5B}" destId="{D5242567-D974-4BE0-8DBA-6C309B97D0C7}" srcOrd="0" destOrd="0" presId="urn:microsoft.com/office/officeart/2005/8/layout/default"/>
    <dgm:cxn modelId="{DE4E5516-A09C-45C9-A645-90D3A36C6090}" type="presOf" srcId="{545E6653-64C7-4DDD-9238-A81374ED23E4}" destId="{2CBDFBD1-2D8F-4D6B-8BEF-B7BEB4035C03}" srcOrd="0" destOrd="0" presId="urn:microsoft.com/office/officeart/2005/8/layout/default"/>
    <dgm:cxn modelId="{38CCE61D-0869-41D3-9AD1-6085C604B726}" srcId="{7DDA52A0-BEC4-44DB-8FD7-A9E8C53FEA5B}" destId="{149CDC14-ACA0-4314-B8DA-97947FCB840F}" srcOrd="2" destOrd="0" parTransId="{97607FE3-7287-4FCE-A2E0-7F89EADF051B}" sibTransId="{E282E1E0-F858-4130-BD0B-33F2487B17A2}"/>
    <dgm:cxn modelId="{E0A83D25-0348-4CDA-81EF-3BE46875D38E}" srcId="{7DDA52A0-BEC4-44DB-8FD7-A9E8C53FEA5B}" destId="{2DC7CE9B-3DB0-471E-804F-117633B5FB33}" srcOrd="4" destOrd="0" parTransId="{5A669D78-C331-4C96-A9DF-10AEBCB22193}" sibTransId="{5BAC20B1-9116-4E29-8698-32F1DECB45E1}"/>
    <dgm:cxn modelId="{CCDB5043-1106-41EC-A17E-5755E25B3DC5}" srcId="{7DDA52A0-BEC4-44DB-8FD7-A9E8C53FEA5B}" destId="{35932DD4-F54A-45C5-8A82-6FEC93BB28FD}" srcOrd="5" destOrd="0" parTransId="{1B2ADF6B-354C-499C-A508-4539D2E30ABA}" sibTransId="{0EEE1F8A-F445-4C92-BB25-7BE1B937080B}"/>
    <dgm:cxn modelId="{99F5A563-83A4-46CE-8746-B2622E8127D5}" type="presOf" srcId="{149CDC14-ACA0-4314-B8DA-97947FCB840F}" destId="{CD388AD1-F8C6-40DC-9E9E-2881A6178E29}" srcOrd="0" destOrd="0" presId="urn:microsoft.com/office/officeart/2005/8/layout/default"/>
    <dgm:cxn modelId="{0CFFEB54-ACA5-4E79-8B2C-3DE9FC5BCF82}" srcId="{7DDA52A0-BEC4-44DB-8FD7-A9E8C53FEA5B}" destId="{86E93072-F2FC-4F54-A006-2BA19626D721}" srcOrd="0" destOrd="0" parTransId="{7C2028A5-EB69-4121-A956-1C149AB2B510}" sibTransId="{FC6D3C10-9B50-446F-886C-080C03A04666}"/>
    <dgm:cxn modelId="{03D56757-CECA-4387-83EB-96BAB9A87E36}" type="presOf" srcId="{86E93072-F2FC-4F54-A006-2BA19626D721}" destId="{EE15F472-EA0F-40BC-9130-52E8843FDC52}" srcOrd="0" destOrd="0" presId="urn:microsoft.com/office/officeart/2005/8/layout/default"/>
    <dgm:cxn modelId="{4098F780-E756-431F-A014-9B24185348E2}" srcId="{7DDA52A0-BEC4-44DB-8FD7-A9E8C53FEA5B}" destId="{5B6F4A94-A464-4487-BDE8-0A83FE493191}" srcOrd="3" destOrd="0" parTransId="{AE1CA7F8-9DCB-4D6D-AE2E-3BDC69E4D82C}" sibTransId="{CF23CC89-0579-4AFD-9F3E-BDFB8EF4F618}"/>
    <dgm:cxn modelId="{DF947D8A-6EF2-4863-9FDA-E31ADFF4E860}" type="presOf" srcId="{2DC7CE9B-3DB0-471E-804F-117633B5FB33}" destId="{F4AC0624-CDEA-4BC4-A2AE-8BB9159FCA67}" srcOrd="0" destOrd="0" presId="urn:microsoft.com/office/officeart/2005/8/layout/default"/>
    <dgm:cxn modelId="{7452FBCF-B3AE-4CCA-9415-535A43FE7637}" type="presOf" srcId="{35932DD4-F54A-45C5-8A82-6FEC93BB28FD}" destId="{635C4EA2-D32E-4AA6-A6B2-509EE819CB9A}" srcOrd="0" destOrd="0" presId="urn:microsoft.com/office/officeart/2005/8/layout/default"/>
    <dgm:cxn modelId="{85418EDA-D52F-4384-B396-FDF773B7DC18}" srcId="{7DDA52A0-BEC4-44DB-8FD7-A9E8C53FEA5B}" destId="{545E6653-64C7-4DDD-9238-A81374ED23E4}" srcOrd="1" destOrd="0" parTransId="{00F85A32-2300-4C25-9573-76BF8AA6EFA3}" sibTransId="{B48FC46D-5F91-4D50-B3EF-34D2FD315FA9}"/>
    <dgm:cxn modelId="{E62724FF-6C70-4F0F-AB58-A21F78724182}" type="presOf" srcId="{5B6F4A94-A464-4487-BDE8-0A83FE493191}" destId="{380C21BA-7CE9-4523-887E-0F678AFECBE8}" srcOrd="0" destOrd="0" presId="urn:microsoft.com/office/officeart/2005/8/layout/default"/>
    <dgm:cxn modelId="{B62EA1F4-1487-47E5-8B90-E45B094DAF72}" type="presParOf" srcId="{D5242567-D974-4BE0-8DBA-6C309B97D0C7}" destId="{EE15F472-EA0F-40BC-9130-52E8843FDC52}" srcOrd="0" destOrd="0" presId="urn:microsoft.com/office/officeart/2005/8/layout/default"/>
    <dgm:cxn modelId="{CDABF758-D413-45D5-A7BC-CD4B29312D1C}" type="presParOf" srcId="{D5242567-D974-4BE0-8DBA-6C309B97D0C7}" destId="{6753ADF6-B328-49BB-B734-1441170B1EF5}" srcOrd="1" destOrd="0" presId="urn:microsoft.com/office/officeart/2005/8/layout/default"/>
    <dgm:cxn modelId="{3F3C8B1F-2F22-413E-B033-52B960B67C29}" type="presParOf" srcId="{D5242567-D974-4BE0-8DBA-6C309B97D0C7}" destId="{2CBDFBD1-2D8F-4D6B-8BEF-B7BEB4035C03}" srcOrd="2" destOrd="0" presId="urn:microsoft.com/office/officeart/2005/8/layout/default"/>
    <dgm:cxn modelId="{730EB5F5-EA63-46BE-855A-775B66971712}" type="presParOf" srcId="{D5242567-D974-4BE0-8DBA-6C309B97D0C7}" destId="{D45588E6-A089-4032-AFC4-DE190B848FBB}" srcOrd="3" destOrd="0" presId="urn:microsoft.com/office/officeart/2005/8/layout/default"/>
    <dgm:cxn modelId="{B07A58E9-8CAC-408C-B288-5AE5E0CEEB0B}" type="presParOf" srcId="{D5242567-D974-4BE0-8DBA-6C309B97D0C7}" destId="{CD388AD1-F8C6-40DC-9E9E-2881A6178E29}" srcOrd="4" destOrd="0" presId="urn:microsoft.com/office/officeart/2005/8/layout/default"/>
    <dgm:cxn modelId="{60E37B85-31DD-402F-8E54-7FFB27D0023D}" type="presParOf" srcId="{D5242567-D974-4BE0-8DBA-6C309B97D0C7}" destId="{705B58B3-54D8-4F60-95EE-C8853DE3FBC6}" srcOrd="5" destOrd="0" presId="urn:microsoft.com/office/officeart/2005/8/layout/default"/>
    <dgm:cxn modelId="{2F982379-1F3C-427A-8223-510E7DB8F87B}" type="presParOf" srcId="{D5242567-D974-4BE0-8DBA-6C309B97D0C7}" destId="{380C21BA-7CE9-4523-887E-0F678AFECBE8}" srcOrd="6" destOrd="0" presId="urn:microsoft.com/office/officeart/2005/8/layout/default"/>
    <dgm:cxn modelId="{ECC34321-84C5-4CE4-BA58-71BC65E618FD}" type="presParOf" srcId="{D5242567-D974-4BE0-8DBA-6C309B97D0C7}" destId="{C681AC67-4581-44C1-AA80-E0A4022A1EC5}" srcOrd="7" destOrd="0" presId="urn:microsoft.com/office/officeart/2005/8/layout/default"/>
    <dgm:cxn modelId="{D122D06A-CE4C-44C1-BB9F-1C9962284343}" type="presParOf" srcId="{D5242567-D974-4BE0-8DBA-6C309B97D0C7}" destId="{F4AC0624-CDEA-4BC4-A2AE-8BB9159FCA67}" srcOrd="8" destOrd="0" presId="urn:microsoft.com/office/officeart/2005/8/layout/default"/>
    <dgm:cxn modelId="{E92CDBBF-7A60-42D8-A21C-D2228EFEEC68}" type="presParOf" srcId="{D5242567-D974-4BE0-8DBA-6C309B97D0C7}" destId="{69836177-13DC-48A5-8773-ADB8B51A77CF}" srcOrd="9" destOrd="0" presId="urn:microsoft.com/office/officeart/2005/8/layout/default"/>
    <dgm:cxn modelId="{15570FB3-B263-4708-9A03-F8BFC647D3C0}" type="presParOf" srcId="{D5242567-D974-4BE0-8DBA-6C309B97D0C7}" destId="{635C4EA2-D32E-4AA6-A6B2-509EE819CB9A}"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721C806-CAA5-42BE-B7FE-EDF261E38601}" type="doc">
      <dgm:prSet loTypeId="urn:microsoft.com/office/officeart/2005/8/layout/process5" loCatId="process" qsTypeId="urn:microsoft.com/office/officeart/2005/8/quickstyle/simple1" qsCatId="simple" csTypeId="urn:microsoft.com/office/officeart/2005/8/colors/colorful3" csCatId="colorful" phldr="1"/>
      <dgm:spPr/>
      <dgm:t>
        <a:bodyPr/>
        <a:lstStyle/>
        <a:p>
          <a:endParaRPr lang="en-US"/>
        </a:p>
      </dgm:t>
    </dgm:pt>
    <dgm:pt modelId="{3E38FD34-EE91-4F18-AB16-A41A3877AC69}">
      <dgm:prSet phldrT="[Text]" custT="1"/>
      <dgm:spPr/>
      <dgm:t>
        <a:bodyPr/>
        <a:lstStyle/>
        <a:p>
          <a:r>
            <a:rPr lang="es-ES" sz="1600"/>
            <a:t>El diagnóstico obtenido o la ausencia del mismo.</a:t>
          </a:r>
          <a:endParaRPr lang="en-US" sz="1600"/>
        </a:p>
      </dgm:t>
    </dgm:pt>
    <dgm:pt modelId="{28F8E188-64AA-4C21-8C77-99F21AC1116B}" type="parTrans" cxnId="{61D9EC01-2786-424A-8C0B-825D4E631E61}">
      <dgm:prSet/>
      <dgm:spPr/>
      <dgm:t>
        <a:bodyPr/>
        <a:lstStyle/>
        <a:p>
          <a:endParaRPr lang="en-US" sz="2400"/>
        </a:p>
      </dgm:t>
    </dgm:pt>
    <dgm:pt modelId="{051D8A3E-05AE-4E78-9465-F6142B0ED2AA}" type="sibTrans" cxnId="{61D9EC01-2786-424A-8C0B-825D4E631E61}">
      <dgm:prSet custT="1"/>
      <dgm:spPr/>
      <dgm:t>
        <a:bodyPr/>
        <a:lstStyle/>
        <a:p>
          <a:endParaRPr lang="en-US" sz="1050"/>
        </a:p>
      </dgm:t>
    </dgm:pt>
    <dgm:pt modelId="{302814B0-2DA3-4241-B199-38BE6C0C809F}">
      <dgm:prSet custT="1"/>
      <dgm:spPr/>
      <dgm:t>
        <a:bodyPr/>
        <a:lstStyle/>
        <a:p>
          <a:r>
            <a:rPr lang="es-ES" sz="1600"/>
            <a:t>Etiología si se conoce, historia natural y pronóstico.</a:t>
          </a:r>
        </a:p>
      </dgm:t>
    </dgm:pt>
    <dgm:pt modelId="{D63BF9EA-8A56-4C9E-AE63-45BFC6529237}" type="parTrans" cxnId="{0C84F1FE-02FE-4B25-86FE-99224A46BBA1}">
      <dgm:prSet/>
      <dgm:spPr/>
      <dgm:t>
        <a:bodyPr/>
        <a:lstStyle/>
        <a:p>
          <a:endParaRPr lang="en-US" sz="2400"/>
        </a:p>
      </dgm:t>
    </dgm:pt>
    <dgm:pt modelId="{D2962808-4D02-491F-A5C4-C8BFEB7D7109}" type="sibTrans" cxnId="{0C84F1FE-02FE-4B25-86FE-99224A46BBA1}">
      <dgm:prSet custT="1"/>
      <dgm:spPr/>
      <dgm:t>
        <a:bodyPr/>
        <a:lstStyle/>
        <a:p>
          <a:endParaRPr lang="en-US" sz="1050"/>
        </a:p>
      </dgm:t>
    </dgm:pt>
    <dgm:pt modelId="{BABFD055-59AF-4F44-8EFF-0CD139BE61F5}">
      <dgm:prSet custT="1"/>
      <dgm:spPr/>
      <dgm:t>
        <a:bodyPr/>
        <a:lstStyle/>
        <a:p>
          <a:r>
            <a:rPr lang="es-ES" sz="1600"/>
            <a:t>Tratamientos a efectuar y seguimiento (multidisciplinario).</a:t>
          </a:r>
        </a:p>
      </dgm:t>
    </dgm:pt>
    <dgm:pt modelId="{A4AAC5B5-0E4F-4D47-B52C-63BEAC7ED7E6}" type="parTrans" cxnId="{CD452800-28BF-4DE8-98DA-12F13527C8C9}">
      <dgm:prSet/>
      <dgm:spPr/>
      <dgm:t>
        <a:bodyPr/>
        <a:lstStyle/>
        <a:p>
          <a:endParaRPr lang="en-US" sz="2400"/>
        </a:p>
      </dgm:t>
    </dgm:pt>
    <dgm:pt modelId="{394CDAE9-74A5-4FB9-8573-DF5853E22352}" type="sibTrans" cxnId="{CD452800-28BF-4DE8-98DA-12F13527C8C9}">
      <dgm:prSet custT="1"/>
      <dgm:spPr/>
      <dgm:t>
        <a:bodyPr/>
        <a:lstStyle/>
        <a:p>
          <a:endParaRPr lang="en-US" sz="1050"/>
        </a:p>
      </dgm:t>
    </dgm:pt>
    <dgm:pt modelId="{4F6674EB-7707-4FBF-838C-52DDEF0D77B2}">
      <dgm:prSet custT="1"/>
      <dgm:spPr/>
      <dgm:t>
        <a:bodyPr/>
        <a:lstStyle/>
        <a:p>
          <a:r>
            <a:rPr lang="es-ES" sz="1400"/>
            <a:t>Anticipación y tratamiento de complicaciones </a:t>
          </a:r>
        </a:p>
      </dgm:t>
    </dgm:pt>
    <dgm:pt modelId="{844BE5D1-8A35-43DB-B4A1-81A15BE28D07}" type="parTrans" cxnId="{99F823A5-018F-45CD-9A29-9AF2C9756C5A}">
      <dgm:prSet/>
      <dgm:spPr/>
      <dgm:t>
        <a:bodyPr/>
        <a:lstStyle/>
        <a:p>
          <a:endParaRPr lang="en-US" sz="2400"/>
        </a:p>
      </dgm:t>
    </dgm:pt>
    <dgm:pt modelId="{B62BB5B9-B654-48A5-90C5-6093837024C9}" type="sibTrans" cxnId="{99F823A5-018F-45CD-9A29-9AF2C9756C5A}">
      <dgm:prSet custT="1"/>
      <dgm:spPr/>
      <dgm:t>
        <a:bodyPr/>
        <a:lstStyle/>
        <a:p>
          <a:endParaRPr lang="en-US" sz="1050"/>
        </a:p>
      </dgm:t>
    </dgm:pt>
    <dgm:pt modelId="{C99A0680-EB44-4421-8E11-1D9FE2A22989}">
      <dgm:prSet custT="1"/>
      <dgm:spPr/>
      <dgm:t>
        <a:bodyPr/>
        <a:lstStyle/>
        <a:p>
          <a:r>
            <a:rPr lang="es-ES" sz="1400" dirty="0"/>
            <a:t>Riesgos recurrencia. Posibilidad de diagnóstico prenatal, </a:t>
          </a:r>
          <a:r>
            <a:rPr lang="es-ES" sz="1400" dirty="0" err="1"/>
            <a:t>preimplantación</a:t>
          </a:r>
          <a:r>
            <a:rPr lang="es-ES" sz="1400" dirty="0"/>
            <a:t> </a:t>
          </a:r>
          <a:r>
            <a:rPr lang="en-US" sz="1400" dirty="0"/>
            <a:t>y de </a:t>
          </a:r>
          <a:r>
            <a:rPr lang="en-US" sz="1400" dirty="0" err="1"/>
            <a:t>opciones</a:t>
          </a:r>
          <a:r>
            <a:rPr lang="en-US" sz="1400" dirty="0"/>
            <a:t> </a:t>
          </a:r>
          <a:r>
            <a:rPr lang="en-US" sz="1400" dirty="0" err="1"/>
            <a:t>reproductivas</a:t>
          </a:r>
          <a:r>
            <a:rPr lang="en-US" sz="1400" dirty="0"/>
            <a:t>.</a:t>
          </a:r>
        </a:p>
      </dgm:t>
    </dgm:pt>
    <dgm:pt modelId="{8B5C1BAF-FB18-4462-BCC0-B1B705D35C6D}" type="parTrans" cxnId="{5F65442E-5C7D-4D6D-8E34-06F5750357F9}">
      <dgm:prSet/>
      <dgm:spPr/>
      <dgm:t>
        <a:bodyPr/>
        <a:lstStyle/>
        <a:p>
          <a:endParaRPr lang="en-US" sz="2400"/>
        </a:p>
      </dgm:t>
    </dgm:pt>
    <dgm:pt modelId="{8FE6080E-AE3E-4819-98EE-16F785539D3D}" type="sibTrans" cxnId="{5F65442E-5C7D-4D6D-8E34-06F5750357F9}">
      <dgm:prSet/>
      <dgm:spPr/>
      <dgm:t>
        <a:bodyPr/>
        <a:lstStyle/>
        <a:p>
          <a:endParaRPr lang="en-US" sz="2400"/>
        </a:p>
      </dgm:t>
    </dgm:pt>
    <dgm:pt modelId="{7D789487-1C3E-48E6-B4DE-F208F1E093A5}" type="pres">
      <dgm:prSet presAssocID="{7721C806-CAA5-42BE-B7FE-EDF261E38601}" presName="diagram" presStyleCnt="0">
        <dgm:presLayoutVars>
          <dgm:dir/>
          <dgm:resizeHandles val="exact"/>
        </dgm:presLayoutVars>
      </dgm:prSet>
      <dgm:spPr/>
    </dgm:pt>
    <dgm:pt modelId="{B06270CC-7A59-4318-9501-11888D7D8FC1}" type="pres">
      <dgm:prSet presAssocID="{3E38FD34-EE91-4F18-AB16-A41A3877AC69}" presName="node" presStyleLbl="node1" presStyleIdx="0" presStyleCnt="5">
        <dgm:presLayoutVars>
          <dgm:bulletEnabled val="1"/>
        </dgm:presLayoutVars>
      </dgm:prSet>
      <dgm:spPr/>
    </dgm:pt>
    <dgm:pt modelId="{4E35DFE5-487A-4A37-87F5-5270C3B2DB79}" type="pres">
      <dgm:prSet presAssocID="{051D8A3E-05AE-4E78-9465-F6142B0ED2AA}" presName="sibTrans" presStyleLbl="sibTrans2D1" presStyleIdx="0" presStyleCnt="4"/>
      <dgm:spPr/>
    </dgm:pt>
    <dgm:pt modelId="{BA3578A5-C97C-4012-BEC5-005D7CA93646}" type="pres">
      <dgm:prSet presAssocID="{051D8A3E-05AE-4E78-9465-F6142B0ED2AA}" presName="connectorText" presStyleLbl="sibTrans2D1" presStyleIdx="0" presStyleCnt="4"/>
      <dgm:spPr/>
    </dgm:pt>
    <dgm:pt modelId="{9CA83792-3038-4AF4-BDC9-194FCCE9800B}" type="pres">
      <dgm:prSet presAssocID="{302814B0-2DA3-4241-B199-38BE6C0C809F}" presName="node" presStyleLbl="node1" presStyleIdx="1" presStyleCnt="5">
        <dgm:presLayoutVars>
          <dgm:bulletEnabled val="1"/>
        </dgm:presLayoutVars>
      </dgm:prSet>
      <dgm:spPr/>
    </dgm:pt>
    <dgm:pt modelId="{48426EEF-F43C-4619-BB89-21008A158DCC}" type="pres">
      <dgm:prSet presAssocID="{D2962808-4D02-491F-A5C4-C8BFEB7D7109}" presName="sibTrans" presStyleLbl="sibTrans2D1" presStyleIdx="1" presStyleCnt="4"/>
      <dgm:spPr/>
    </dgm:pt>
    <dgm:pt modelId="{4DBC1B73-3E3F-4232-BD45-23B758194DF3}" type="pres">
      <dgm:prSet presAssocID="{D2962808-4D02-491F-A5C4-C8BFEB7D7109}" presName="connectorText" presStyleLbl="sibTrans2D1" presStyleIdx="1" presStyleCnt="4"/>
      <dgm:spPr/>
    </dgm:pt>
    <dgm:pt modelId="{CAE3B00C-DA85-4577-9B18-6FEEECEB43DC}" type="pres">
      <dgm:prSet presAssocID="{BABFD055-59AF-4F44-8EFF-0CD139BE61F5}" presName="node" presStyleLbl="node1" presStyleIdx="2" presStyleCnt="5">
        <dgm:presLayoutVars>
          <dgm:bulletEnabled val="1"/>
        </dgm:presLayoutVars>
      </dgm:prSet>
      <dgm:spPr/>
    </dgm:pt>
    <dgm:pt modelId="{4304C8F0-9721-4EB8-B224-252499B1136C}" type="pres">
      <dgm:prSet presAssocID="{394CDAE9-74A5-4FB9-8573-DF5853E22352}" presName="sibTrans" presStyleLbl="sibTrans2D1" presStyleIdx="2" presStyleCnt="4"/>
      <dgm:spPr/>
    </dgm:pt>
    <dgm:pt modelId="{620ED617-8FC3-4BC7-8A54-DD7661094890}" type="pres">
      <dgm:prSet presAssocID="{394CDAE9-74A5-4FB9-8573-DF5853E22352}" presName="connectorText" presStyleLbl="sibTrans2D1" presStyleIdx="2" presStyleCnt="4"/>
      <dgm:spPr/>
    </dgm:pt>
    <dgm:pt modelId="{B62C4883-E905-41F5-B069-76CD70687337}" type="pres">
      <dgm:prSet presAssocID="{4F6674EB-7707-4FBF-838C-52DDEF0D77B2}" presName="node" presStyleLbl="node1" presStyleIdx="3" presStyleCnt="5">
        <dgm:presLayoutVars>
          <dgm:bulletEnabled val="1"/>
        </dgm:presLayoutVars>
      </dgm:prSet>
      <dgm:spPr/>
    </dgm:pt>
    <dgm:pt modelId="{ABC2D234-81DF-4D2B-A6FC-923AA9BC72AB}" type="pres">
      <dgm:prSet presAssocID="{B62BB5B9-B654-48A5-90C5-6093837024C9}" presName="sibTrans" presStyleLbl="sibTrans2D1" presStyleIdx="3" presStyleCnt="4"/>
      <dgm:spPr/>
    </dgm:pt>
    <dgm:pt modelId="{3D0EA847-67D5-413A-B5DC-667B7331076E}" type="pres">
      <dgm:prSet presAssocID="{B62BB5B9-B654-48A5-90C5-6093837024C9}" presName="connectorText" presStyleLbl="sibTrans2D1" presStyleIdx="3" presStyleCnt="4"/>
      <dgm:spPr/>
    </dgm:pt>
    <dgm:pt modelId="{FCF38992-F895-4FDD-8DBD-BE8EA7681F0B}" type="pres">
      <dgm:prSet presAssocID="{C99A0680-EB44-4421-8E11-1D9FE2A22989}" presName="node" presStyleLbl="node1" presStyleIdx="4" presStyleCnt="5">
        <dgm:presLayoutVars>
          <dgm:bulletEnabled val="1"/>
        </dgm:presLayoutVars>
      </dgm:prSet>
      <dgm:spPr/>
    </dgm:pt>
  </dgm:ptLst>
  <dgm:cxnLst>
    <dgm:cxn modelId="{CD452800-28BF-4DE8-98DA-12F13527C8C9}" srcId="{7721C806-CAA5-42BE-B7FE-EDF261E38601}" destId="{BABFD055-59AF-4F44-8EFF-0CD139BE61F5}" srcOrd="2" destOrd="0" parTransId="{A4AAC5B5-0E4F-4D47-B52C-63BEAC7ED7E6}" sibTransId="{394CDAE9-74A5-4FB9-8573-DF5853E22352}"/>
    <dgm:cxn modelId="{61D9EC01-2786-424A-8C0B-825D4E631E61}" srcId="{7721C806-CAA5-42BE-B7FE-EDF261E38601}" destId="{3E38FD34-EE91-4F18-AB16-A41A3877AC69}" srcOrd="0" destOrd="0" parTransId="{28F8E188-64AA-4C21-8C77-99F21AC1116B}" sibTransId="{051D8A3E-05AE-4E78-9465-F6142B0ED2AA}"/>
    <dgm:cxn modelId="{5F65442E-5C7D-4D6D-8E34-06F5750357F9}" srcId="{7721C806-CAA5-42BE-B7FE-EDF261E38601}" destId="{C99A0680-EB44-4421-8E11-1D9FE2A22989}" srcOrd="4" destOrd="0" parTransId="{8B5C1BAF-FB18-4462-BCC0-B1B705D35C6D}" sibTransId="{8FE6080E-AE3E-4819-98EE-16F785539D3D}"/>
    <dgm:cxn modelId="{3943D231-F18A-0048-815B-79A907488AE1}" type="presOf" srcId="{394CDAE9-74A5-4FB9-8573-DF5853E22352}" destId="{620ED617-8FC3-4BC7-8A54-DD7661094890}" srcOrd="1" destOrd="0" presId="urn:microsoft.com/office/officeart/2005/8/layout/process5"/>
    <dgm:cxn modelId="{262B5562-C903-EF4B-9389-3A150D4080FD}" type="presOf" srcId="{B62BB5B9-B654-48A5-90C5-6093837024C9}" destId="{3D0EA847-67D5-413A-B5DC-667B7331076E}" srcOrd="1" destOrd="0" presId="urn:microsoft.com/office/officeart/2005/8/layout/process5"/>
    <dgm:cxn modelId="{4A171E43-BBE4-4140-A3BE-4C654A52F1F2}" type="presOf" srcId="{D2962808-4D02-491F-A5C4-C8BFEB7D7109}" destId="{48426EEF-F43C-4619-BB89-21008A158DCC}" srcOrd="0" destOrd="0" presId="urn:microsoft.com/office/officeart/2005/8/layout/process5"/>
    <dgm:cxn modelId="{B20AB14B-24F7-5F48-B87B-71BF16457B37}" type="presOf" srcId="{B62BB5B9-B654-48A5-90C5-6093837024C9}" destId="{ABC2D234-81DF-4D2B-A6FC-923AA9BC72AB}" srcOrd="0" destOrd="0" presId="urn:microsoft.com/office/officeart/2005/8/layout/process5"/>
    <dgm:cxn modelId="{F462846D-82D4-1841-A7F2-60613822C9BA}" type="presOf" srcId="{4F6674EB-7707-4FBF-838C-52DDEF0D77B2}" destId="{B62C4883-E905-41F5-B069-76CD70687337}" srcOrd="0" destOrd="0" presId="urn:microsoft.com/office/officeart/2005/8/layout/process5"/>
    <dgm:cxn modelId="{ED58C74F-9A81-AE46-BD8C-F1ED0023873C}" type="presOf" srcId="{051D8A3E-05AE-4E78-9465-F6142B0ED2AA}" destId="{BA3578A5-C97C-4012-BEC5-005D7CA93646}" srcOrd="1" destOrd="0" presId="urn:microsoft.com/office/officeart/2005/8/layout/process5"/>
    <dgm:cxn modelId="{E0788C73-6991-EF4C-A15A-51B7BE0CAD76}" type="presOf" srcId="{394CDAE9-74A5-4FB9-8573-DF5853E22352}" destId="{4304C8F0-9721-4EB8-B224-252499B1136C}" srcOrd="0" destOrd="0" presId="urn:microsoft.com/office/officeart/2005/8/layout/process5"/>
    <dgm:cxn modelId="{99F823A5-018F-45CD-9A29-9AF2C9756C5A}" srcId="{7721C806-CAA5-42BE-B7FE-EDF261E38601}" destId="{4F6674EB-7707-4FBF-838C-52DDEF0D77B2}" srcOrd="3" destOrd="0" parTransId="{844BE5D1-8A35-43DB-B4A1-81A15BE28D07}" sibTransId="{B62BB5B9-B654-48A5-90C5-6093837024C9}"/>
    <dgm:cxn modelId="{2865DDB8-1D21-2149-8F1B-EA641C694A47}" type="presOf" srcId="{D2962808-4D02-491F-A5C4-C8BFEB7D7109}" destId="{4DBC1B73-3E3F-4232-BD45-23B758194DF3}" srcOrd="1" destOrd="0" presId="urn:microsoft.com/office/officeart/2005/8/layout/process5"/>
    <dgm:cxn modelId="{746191C5-87A9-BA43-80EC-7AE3722FE31C}" type="presOf" srcId="{BABFD055-59AF-4F44-8EFF-0CD139BE61F5}" destId="{CAE3B00C-DA85-4577-9B18-6FEEECEB43DC}" srcOrd="0" destOrd="0" presId="urn:microsoft.com/office/officeart/2005/8/layout/process5"/>
    <dgm:cxn modelId="{79578ECD-E945-5548-AB1B-CE3BD9A3CCC9}" type="presOf" srcId="{7721C806-CAA5-42BE-B7FE-EDF261E38601}" destId="{7D789487-1C3E-48E6-B4DE-F208F1E093A5}" srcOrd="0" destOrd="0" presId="urn:microsoft.com/office/officeart/2005/8/layout/process5"/>
    <dgm:cxn modelId="{87FBCED8-976A-E44A-B958-06774CF0CF11}" type="presOf" srcId="{3E38FD34-EE91-4F18-AB16-A41A3877AC69}" destId="{B06270CC-7A59-4318-9501-11888D7D8FC1}" srcOrd="0" destOrd="0" presId="urn:microsoft.com/office/officeart/2005/8/layout/process5"/>
    <dgm:cxn modelId="{8CC38EDC-6C2E-E14F-95B1-9AA36C66DDC6}" type="presOf" srcId="{051D8A3E-05AE-4E78-9465-F6142B0ED2AA}" destId="{4E35DFE5-487A-4A37-87F5-5270C3B2DB79}" srcOrd="0" destOrd="0" presId="urn:microsoft.com/office/officeart/2005/8/layout/process5"/>
    <dgm:cxn modelId="{18BB64F1-CA11-5E4B-8527-2329D3735E83}" type="presOf" srcId="{C99A0680-EB44-4421-8E11-1D9FE2A22989}" destId="{FCF38992-F895-4FDD-8DBD-BE8EA7681F0B}" srcOrd="0" destOrd="0" presId="urn:microsoft.com/office/officeart/2005/8/layout/process5"/>
    <dgm:cxn modelId="{D6C226F2-83D5-1247-9C9C-A2E3D43737E3}" type="presOf" srcId="{302814B0-2DA3-4241-B199-38BE6C0C809F}" destId="{9CA83792-3038-4AF4-BDC9-194FCCE9800B}" srcOrd="0" destOrd="0" presId="urn:microsoft.com/office/officeart/2005/8/layout/process5"/>
    <dgm:cxn modelId="{0C84F1FE-02FE-4B25-86FE-99224A46BBA1}" srcId="{7721C806-CAA5-42BE-B7FE-EDF261E38601}" destId="{302814B0-2DA3-4241-B199-38BE6C0C809F}" srcOrd="1" destOrd="0" parTransId="{D63BF9EA-8A56-4C9E-AE63-45BFC6529237}" sibTransId="{D2962808-4D02-491F-A5C4-C8BFEB7D7109}"/>
    <dgm:cxn modelId="{8819559C-BCF6-2A43-B9D3-63969C91B13A}" type="presParOf" srcId="{7D789487-1C3E-48E6-B4DE-F208F1E093A5}" destId="{B06270CC-7A59-4318-9501-11888D7D8FC1}" srcOrd="0" destOrd="0" presId="urn:microsoft.com/office/officeart/2005/8/layout/process5"/>
    <dgm:cxn modelId="{ED644671-EF78-0049-860B-805BC375AF10}" type="presParOf" srcId="{7D789487-1C3E-48E6-B4DE-F208F1E093A5}" destId="{4E35DFE5-487A-4A37-87F5-5270C3B2DB79}" srcOrd="1" destOrd="0" presId="urn:microsoft.com/office/officeart/2005/8/layout/process5"/>
    <dgm:cxn modelId="{4673E457-2E79-1B49-A209-17087628CAAE}" type="presParOf" srcId="{4E35DFE5-487A-4A37-87F5-5270C3B2DB79}" destId="{BA3578A5-C97C-4012-BEC5-005D7CA93646}" srcOrd="0" destOrd="0" presId="urn:microsoft.com/office/officeart/2005/8/layout/process5"/>
    <dgm:cxn modelId="{094A7D52-CEDF-9B43-9809-825265D3AB95}" type="presParOf" srcId="{7D789487-1C3E-48E6-B4DE-F208F1E093A5}" destId="{9CA83792-3038-4AF4-BDC9-194FCCE9800B}" srcOrd="2" destOrd="0" presId="urn:microsoft.com/office/officeart/2005/8/layout/process5"/>
    <dgm:cxn modelId="{A4F72047-EE2C-3D43-B9F5-B100F55F6016}" type="presParOf" srcId="{7D789487-1C3E-48E6-B4DE-F208F1E093A5}" destId="{48426EEF-F43C-4619-BB89-21008A158DCC}" srcOrd="3" destOrd="0" presId="urn:microsoft.com/office/officeart/2005/8/layout/process5"/>
    <dgm:cxn modelId="{EC5D6AED-01F8-824A-A9EF-99973F4E2FDD}" type="presParOf" srcId="{48426EEF-F43C-4619-BB89-21008A158DCC}" destId="{4DBC1B73-3E3F-4232-BD45-23B758194DF3}" srcOrd="0" destOrd="0" presId="urn:microsoft.com/office/officeart/2005/8/layout/process5"/>
    <dgm:cxn modelId="{FBF07FCD-ADB2-4B44-835E-5E4EA859B0E2}" type="presParOf" srcId="{7D789487-1C3E-48E6-B4DE-F208F1E093A5}" destId="{CAE3B00C-DA85-4577-9B18-6FEEECEB43DC}" srcOrd="4" destOrd="0" presId="urn:microsoft.com/office/officeart/2005/8/layout/process5"/>
    <dgm:cxn modelId="{AE38449B-18D1-6446-8B97-25E69EA244D8}" type="presParOf" srcId="{7D789487-1C3E-48E6-B4DE-F208F1E093A5}" destId="{4304C8F0-9721-4EB8-B224-252499B1136C}" srcOrd="5" destOrd="0" presId="urn:microsoft.com/office/officeart/2005/8/layout/process5"/>
    <dgm:cxn modelId="{848A6E69-7A54-0141-8A66-0BC44FFFC7EF}" type="presParOf" srcId="{4304C8F0-9721-4EB8-B224-252499B1136C}" destId="{620ED617-8FC3-4BC7-8A54-DD7661094890}" srcOrd="0" destOrd="0" presId="urn:microsoft.com/office/officeart/2005/8/layout/process5"/>
    <dgm:cxn modelId="{CD4B6E26-1935-C440-A215-DD02C19EE565}" type="presParOf" srcId="{7D789487-1C3E-48E6-B4DE-F208F1E093A5}" destId="{B62C4883-E905-41F5-B069-76CD70687337}" srcOrd="6" destOrd="0" presId="urn:microsoft.com/office/officeart/2005/8/layout/process5"/>
    <dgm:cxn modelId="{449D42E7-6DE6-9E41-8B98-76C9C0EA3752}" type="presParOf" srcId="{7D789487-1C3E-48E6-B4DE-F208F1E093A5}" destId="{ABC2D234-81DF-4D2B-A6FC-923AA9BC72AB}" srcOrd="7" destOrd="0" presId="urn:microsoft.com/office/officeart/2005/8/layout/process5"/>
    <dgm:cxn modelId="{2AA7ED36-1913-6148-8379-C6548F31B780}" type="presParOf" srcId="{ABC2D234-81DF-4D2B-A6FC-923AA9BC72AB}" destId="{3D0EA847-67D5-413A-B5DC-667B7331076E}" srcOrd="0" destOrd="0" presId="urn:microsoft.com/office/officeart/2005/8/layout/process5"/>
    <dgm:cxn modelId="{66E5C937-FDEC-6449-BE9E-73245CD4F6E6}" type="presParOf" srcId="{7D789487-1C3E-48E6-B4DE-F208F1E093A5}" destId="{FCF38992-F895-4FDD-8DBD-BE8EA7681F0B}" srcOrd="8"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12C5B64-83F6-4DF8-A623-670C5C9D2DE8}"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s-ES"/>
        </a:p>
      </dgm:t>
    </dgm:pt>
    <dgm:pt modelId="{13494F8D-1619-42C4-842A-A0320F6439A0}">
      <dgm:prSet/>
      <dgm:spPr/>
      <dgm:t>
        <a:bodyPr/>
        <a:lstStyle/>
        <a:p>
          <a:r>
            <a:rPr lang="es-ES" b="0" i="0" dirty="0"/>
            <a:t>1. Moléculas pequeñas</a:t>
          </a:r>
          <a:endParaRPr lang="es-ES" dirty="0"/>
        </a:p>
      </dgm:t>
    </dgm:pt>
    <dgm:pt modelId="{516BDC5A-E888-4333-9593-BE329CC35C58}" type="parTrans" cxnId="{0336783F-6D27-41A7-AE88-637FD80527F3}">
      <dgm:prSet/>
      <dgm:spPr/>
      <dgm:t>
        <a:bodyPr/>
        <a:lstStyle/>
        <a:p>
          <a:endParaRPr lang="es-ES"/>
        </a:p>
      </dgm:t>
    </dgm:pt>
    <dgm:pt modelId="{A7C31EE2-4265-4646-B8C5-69D4E5DB1C12}" type="sibTrans" cxnId="{0336783F-6D27-41A7-AE88-637FD80527F3}">
      <dgm:prSet/>
      <dgm:spPr/>
      <dgm:t>
        <a:bodyPr/>
        <a:lstStyle/>
        <a:p>
          <a:endParaRPr lang="es-ES"/>
        </a:p>
      </dgm:t>
    </dgm:pt>
    <dgm:pt modelId="{05556224-DA2F-458F-B5F7-FAFD2DE1CCF5}">
      <dgm:prSet/>
      <dgm:spPr/>
      <dgm:t>
        <a:bodyPr/>
        <a:lstStyle/>
        <a:p>
          <a:r>
            <a:rPr lang="es-ES"/>
            <a:t>2. T</a:t>
          </a:r>
          <a:r>
            <a:rPr lang="es-ES" b="0" i="0"/>
            <a:t>ratamientos con proteínas</a:t>
          </a:r>
          <a:endParaRPr lang="es-ES"/>
        </a:p>
      </dgm:t>
    </dgm:pt>
    <dgm:pt modelId="{327A9EE5-B436-4DF4-AEB5-DF9135D829FC}" type="parTrans" cxnId="{196610D6-831F-4076-8C22-3684F09A8A27}">
      <dgm:prSet/>
      <dgm:spPr/>
      <dgm:t>
        <a:bodyPr/>
        <a:lstStyle/>
        <a:p>
          <a:endParaRPr lang="es-ES"/>
        </a:p>
      </dgm:t>
    </dgm:pt>
    <dgm:pt modelId="{1AF6F386-3A92-4989-AB3D-919A10CE2B9E}" type="sibTrans" cxnId="{196610D6-831F-4076-8C22-3684F09A8A27}">
      <dgm:prSet/>
      <dgm:spPr/>
      <dgm:t>
        <a:bodyPr/>
        <a:lstStyle/>
        <a:p>
          <a:endParaRPr lang="es-ES"/>
        </a:p>
      </dgm:t>
    </dgm:pt>
    <dgm:pt modelId="{B77B844D-70D0-40A8-8B65-437357203D2D}">
      <dgm:prSet/>
      <dgm:spPr/>
      <dgm:t>
        <a:bodyPr/>
        <a:lstStyle/>
        <a:p>
          <a:r>
            <a:rPr lang="es-ES" b="0" i="0"/>
            <a:t>3</a:t>
          </a:r>
          <a:r>
            <a:rPr lang="es-ES"/>
            <a:t>. A</a:t>
          </a:r>
          <a:r>
            <a:rPr lang="es-ES" b="0" i="0"/>
            <a:t>nticuerpos</a:t>
          </a:r>
          <a:endParaRPr lang="es-ES"/>
        </a:p>
      </dgm:t>
    </dgm:pt>
    <dgm:pt modelId="{C4CFDAB9-3753-4D6A-B7E1-BF4257EDC8F5}" type="parTrans" cxnId="{A0FFDF53-32B9-41D5-A24E-51DD2C65D5A3}">
      <dgm:prSet/>
      <dgm:spPr/>
      <dgm:t>
        <a:bodyPr/>
        <a:lstStyle/>
        <a:p>
          <a:endParaRPr lang="es-ES"/>
        </a:p>
      </dgm:t>
    </dgm:pt>
    <dgm:pt modelId="{4CB5B495-8174-4284-8EE2-9F44A288C79F}" type="sibTrans" cxnId="{A0FFDF53-32B9-41D5-A24E-51DD2C65D5A3}">
      <dgm:prSet/>
      <dgm:spPr/>
      <dgm:t>
        <a:bodyPr/>
        <a:lstStyle/>
        <a:p>
          <a:endParaRPr lang="es-ES"/>
        </a:p>
      </dgm:t>
    </dgm:pt>
    <dgm:pt modelId="{777C5EA4-33AD-44AF-926E-8C80276F5225}">
      <dgm:prSet/>
      <dgm:spPr/>
      <dgm:t>
        <a:bodyPr/>
        <a:lstStyle/>
        <a:p>
          <a:r>
            <a:rPr lang="es-ES"/>
            <a:t>4. T</a:t>
          </a:r>
          <a:r>
            <a:rPr lang="es-ES" b="0" i="0"/>
            <a:t>erapia con oligonucleótidos </a:t>
          </a:r>
          <a:endParaRPr lang="es-ES"/>
        </a:p>
      </dgm:t>
    </dgm:pt>
    <dgm:pt modelId="{D00652CF-3FE5-4057-B07B-894F3B6AAECE}" type="parTrans" cxnId="{4DF708B4-0F50-44CB-835C-AFEAB15AF89B}">
      <dgm:prSet/>
      <dgm:spPr/>
      <dgm:t>
        <a:bodyPr/>
        <a:lstStyle/>
        <a:p>
          <a:endParaRPr lang="es-ES"/>
        </a:p>
      </dgm:t>
    </dgm:pt>
    <dgm:pt modelId="{617408A0-D31D-4E7C-A228-CB0FB7534602}" type="sibTrans" cxnId="{4DF708B4-0F50-44CB-835C-AFEAB15AF89B}">
      <dgm:prSet/>
      <dgm:spPr/>
      <dgm:t>
        <a:bodyPr/>
        <a:lstStyle/>
        <a:p>
          <a:endParaRPr lang="es-ES"/>
        </a:p>
      </dgm:t>
    </dgm:pt>
    <dgm:pt modelId="{045B27D4-B18C-4AB6-A2E2-92AFFC0BCE13}">
      <dgm:prSet/>
      <dgm:spPr/>
      <dgm:t>
        <a:bodyPr/>
        <a:lstStyle/>
        <a:p>
          <a:r>
            <a:rPr lang="es-ES" b="0" i="0"/>
            <a:t>5  Terapia celular o genética.</a:t>
          </a:r>
          <a:endParaRPr lang="es-ES"/>
        </a:p>
      </dgm:t>
    </dgm:pt>
    <dgm:pt modelId="{7F01C9F7-CDFC-446F-8FAC-D3CB25B0526E}" type="parTrans" cxnId="{F9742750-2091-4E1F-B0B0-19E96C4B8BB7}">
      <dgm:prSet/>
      <dgm:spPr/>
      <dgm:t>
        <a:bodyPr/>
        <a:lstStyle/>
        <a:p>
          <a:endParaRPr lang="es-ES"/>
        </a:p>
      </dgm:t>
    </dgm:pt>
    <dgm:pt modelId="{40099D91-F59C-48AB-A610-57A935230D46}" type="sibTrans" cxnId="{F9742750-2091-4E1F-B0B0-19E96C4B8BB7}">
      <dgm:prSet/>
      <dgm:spPr/>
      <dgm:t>
        <a:bodyPr/>
        <a:lstStyle/>
        <a:p>
          <a:endParaRPr lang="es-ES"/>
        </a:p>
      </dgm:t>
    </dgm:pt>
    <dgm:pt modelId="{B932F4BB-04B1-4B1B-A5CF-2504EC0B1EB8}" type="pres">
      <dgm:prSet presAssocID="{C12C5B64-83F6-4DF8-A623-670C5C9D2DE8}" presName="linear" presStyleCnt="0">
        <dgm:presLayoutVars>
          <dgm:animLvl val="lvl"/>
          <dgm:resizeHandles val="exact"/>
        </dgm:presLayoutVars>
      </dgm:prSet>
      <dgm:spPr/>
    </dgm:pt>
    <dgm:pt modelId="{BC754012-A800-41DB-897D-D1BF5E0F7313}" type="pres">
      <dgm:prSet presAssocID="{13494F8D-1619-42C4-842A-A0320F6439A0}" presName="parentText" presStyleLbl="node1" presStyleIdx="0" presStyleCnt="5" custLinFactY="-4347" custLinFactNeighborX="-3225" custLinFactNeighborY="-100000">
        <dgm:presLayoutVars>
          <dgm:chMax val="0"/>
          <dgm:bulletEnabled val="1"/>
        </dgm:presLayoutVars>
      </dgm:prSet>
      <dgm:spPr/>
    </dgm:pt>
    <dgm:pt modelId="{2942A8DA-4A8C-481C-9305-C53A0F3CE46A}" type="pres">
      <dgm:prSet presAssocID="{A7C31EE2-4265-4646-B8C5-69D4E5DB1C12}" presName="spacer" presStyleCnt="0"/>
      <dgm:spPr/>
    </dgm:pt>
    <dgm:pt modelId="{D6963FF7-BA6A-4C72-9F7D-5AB906F13A45}" type="pres">
      <dgm:prSet presAssocID="{05556224-DA2F-458F-B5F7-FAFD2DE1CCF5}" presName="parentText" presStyleLbl="node1" presStyleIdx="1" presStyleCnt="5">
        <dgm:presLayoutVars>
          <dgm:chMax val="0"/>
          <dgm:bulletEnabled val="1"/>
        </dgm:presLayoutVars>
      </dgm:prSet>
      <dgm:spPr/>
    </dgm:pt>
    <dgm:pt modelId="{22490AE1-9E82-40DE-A507-45C4047609BA}" type="pres">
      <dgm:prSet presAssocID="{1AF6F386-3A92-4989-AB3D-919A10CE2B9E}" presName="spacer" presStyleCnt="0"/>
      <dgm:spPr/>
    </dgm:pt>
    <dgm:pt modelId="{5F2289EE-A7F2-45F4-A246-697AAFCF9342}" type="pres">
      <dgm:prSet presAssocID="{B77B844D-70D0-40A8-8B65-437357203D2D}" presName="parentText" presStyleLbl="node1" presStyleIdx="2" presStyleCnt="5">
        <dgm:presLayoutVars>
          <dgm:chMax val="0"/>
          <dgm:bulletEnabled val="1"/>
        </dgm:presLayoutVars>
      </dgm:prSet>
      <dgm:spPr/>
    </dgm:pt>
    <dgm:pt modelId="{FDFA1E91-FD3E-405C-8549-40DE98635A47}" type="pres">
      <dgm:prSet presAssocID="{4CB5B495-8174-4284-8EE2-9F44A288C79F}" presName="spacer" presStyleCnt="0"/>
      <dgm:spPr/>
    </dgm:pt>
    <dgm:pt modelId="{4C4E5558-EC65-4985-A063-9C34FE7DAD20}" type="pres">
      <dgm:prSet presAssocID="{777C5EA4-33AD-44AF-926E-8C80276F5225}" presName="parentText" presStyleLbl="node1" presStyleIdx="3" presStyleCnt="5">
        <dgm:presLayoutVars>
          <dgm:chMax val="0"/>
          <dgm:bulletEnabled val="1"/>
        </dgm:presLayoutVars>
      </dgm:prSet>
      <dgm:spPr/>
    </dgm:pt>
    <dgm:pt modelId="{BA9C7763-5C59-4C79-B314-2823418D3EE6}" type="pres">
      <dgm:prSet presAssocID="{617408A0-D31D-4E7C-A228-CB0FB7534602}" presName="spacer" presStyleCnt="0"/>
      <dgm:spPr/>
    </dgm:pt>
    <dgm:pt modelId="{015702FF-417A-43FF-BC93-AED25D5E2C54}" type="pres">
      <dgm:prSet presAssocID="{045B27D4-B18C-4AB6-A2E2-92AFFC0BCE13}" presName="parentText" presStyleLbl="node1" presStyleIdx="4" presStyleCnt="5">
        <dgm:presLayoutVars>
          <dgm:chMax val="0"/>
          <dgm:bulletEnabled val="1"/>
        </dgm:presLayoutVars>
      </dgm:prSet>
      <dgm:spPr/>
    </dgm:pt>
  </dgm:ptLst>
  <dgm:cxnLst>
    <dgm:cxn modelId="{EF417F2F-6842-4C98-9BD3-D31FB0D49F9F}" type="presOf" srcId="{045B27D4-B18C-4AB6-A2E2-92AFFC0BCE13}" destId="{015702FF-417A-43FF-BC93-AED25D5E2C54}" srcOrd="0" destOrd="0" presId="urn:microsoft.com/office/officeart/2005/8/layout/vList2"/>
    <dgm:cxn modelId="{6BB1A236-AC87-44EA-998F-8FCFD78C1CAF}" type="presOf" srcId="{777C5EA4-33AD-44AF-926E-8C80276F5225}" destId="{4C4E5558-EC65-4985-A063-9C34FE7DAD20}" srcOrd="0" destOrd="0" presId="urn:microsoft.com/office/officeart/2005/8/layout/vList2"/>
    <dgm:cxn modelId="{0336783F-6D27-41A7-AE88-637FD80527F3}" srcId="{C12C5B64-83F6-4DF8-A623-670C5C9D2DE8}" destId="{13494F8D-1619-42C4-842A-A0320F6439A0}" srcOrd="0" destOrd="0" parTransId="{516BDC5A-E888-4333-9593-BE329CC35C58}" sibTransId="{A7C31EE2-4265-4646-B8C5-69D4E5DB1C12}"/>
    <dgm:cxn modelId="{F9742750-2091-4E1F-B0B0-19E96C4B8BB7}" srcId="{C12C5B64-83F6-4DF8-A623-670C5C9D2DE8}" destId="{045B27D4-B18C-4AB6-A2E2-92AFFC0BCE13}" srcOrd="4" destOrd="0" parTransId="{7F01C9F7-CDFC-446F-8FAC-D3CB25B0526E}" sibTransId="{40099D91-F59C-48AB-A610-57A935230D46}"/>
    <dgm:cxn modelId="{A0FFDF53-32B9-41D5-A24E-51DD2C65D5A3}" srcId="{C12C5B64-83F6-4DF8-A623-670C5C9D2DE8}" destId="{B77B844D-70D0-40A8-8B65-437357203D2D}" srcOrd="2" destOrd="0" parTransId="{C4CFDAB9-3753-4D6A-B7E1-BF4257EDC8F5}" sibTransId="{4CB5B495-8174-4284-8EE2-9F44A288C79F}"/>
    <dgm:cxn modelId="{A31A5156-03BA-4CA5-B417-F20DFB901B62}" type="presOf" srcId="{05556224-DA2F-458F-B5F7-FAFD2DE1CCF5}" destId="{D6963FF7-BA6A-4C72-9F7D-5AB906F13A45}" srcOrd="0" destOrd="0" presId="urn:microsoft.com/office/officeart/2005/8/layout/vList2"/>
    <dgm:cxn modelId="{F6B39F99-939B-488F-9C00-B83D1471FD5F}" type="presOf" srcId="{B77B844D-70D0-40A8-8B65-437357203D2D}" destId="{5F2289EE-A7F2-45F4-A246-697AAFCF9342}" srcOrd="0" destOrd="0" presId="urn:microsoft.com/office/officeart/2005/8/layout/vList2"/>
    <dgm:cxn modelId="{4DF708B4-0F50-44CB-835C-AFEAB15AF89B}" srcId="{C12C5B64-83F6-4DF8-A623-670C5C9D2DE8}" destId="{777C5EA4-33AD-44AF-926E-8C80276F5225}" srcOrd="3" destOrd="0" parTransId="{D00652CF-3FE5-4057-B07B-894F3B6AAECE}" sibTransId="{617408A0-D31D-4E7C-A228-CB0FB7534602}"/>
    <dgm:cxn modelId="{196610D6-831F-4076-8C22-3684F09A8A27}" srcId="{C12C5B64-83F6-4DF8-A623-670C5C9D2DE8}" destId="{05556224-DA2F-458F-B5F7-FAFD2DE1CCF5}" srcOrd="1" destOrd="0" parTransId="{327A9EE5-B436-4DF4-AEB5-DF9135D829FC}" sibTransId="{1AF6F386-3A92-4989-AB3D-919A10CE2B9E}"/>
    <dgm:cxn modelId="{1D007AE9-95C6-471E-B572-4EBD9048BC1C}" type="presOf" srcId="{C12C5B64-83F6-4DF8-A623-670C5C9D2DE8}" destId="{B932F4BB-04B1-4B1B-A5CF-2504EC0B1EB8}" srcOrd="0" destOrd="0" presId="urn:microsoft.com/office/officeart/2005/8/layout/vList2"/>
    <dgm:cxn modelId="{354D40F7-F252-43E0-B04C-CCBEEA8CCAB0}" type="presOf" srcId="{13494F8D-1619-42C4-842A-A0320F6439A0}" destId="{BC754012-A800-41DB-897D-D1BF5E0F7313}" srcOrd="0" destOrd="0" presId="urn:microsoft.com/office/officeart/2005/8/layout/vList2"/>
    <dgm:cxn modelId="{7FBF6E35-3DFD-4A08-9860-CEA09605E27A}" type="presParOf" srcId="{B932F4BB-04B1-4B1B-A5CF-2504EC0B1EB8}" destId="{BC754012-A800-41DB-897D-D1BF5E0F7313}" srcOrd="0" destOrd="0" presId="urn:microsoft.com/office/officeart/2005/8/layout/vList2"/>
    <dgm:cxn modelId="{07CE1927-3A94-46A4-9188-F2B235545ABC}" type="presParOf" srcId="{B932F4BB-04B1-4B1B-A5CF-2504EC0B1EB8}" destId="{2942A8DA-4A8C-481C-9305-C53A0F3CE46A}" srcOrd="1" destOrd="0" presId="urn:microsoft.com/office/officeart/2005/8/layout/vList2"/>
    <dgm:cxn modelId="{8D15727F-C1FA-4162-A397-F4DE9E9486B9}" type="presParOf" srcId="{B932F4BB-04B1-4B1B-A5CF-2504EC0B1EB8}" destId="{D6963FF7-BA6A-4C72-9F7D-5AB906F13A45}" srcOrd="2" destOrd="0" presId="urn:microsoft.com/office/officeart/2005/8/layout/vList2"/>
    <dgm:cxn modelId="{DD2E4725-C761-4BB6-AE77-C3285EB4472C}" type="presParOf" srcId="{B932F4BB-04B1-4B1B-A5CF-2504EC0B1EB8}" destId="{22490AE1-9E82-40DE-A507-45C4047609BA}" srcOrd="3" destOrd="0" presId="urn:microsoft.com/office/officeart/2005/8/layout/vList2"/>
    <dgm:cxn modelId="{83A99E7E-3CCD-4CC9-9EE1-EDC25415E3B0}" type="presParOf" srcId="{B932F4BB-04B1-4B1B-A5CF-2504EC0B1EB8}" destId="{5F2289EE-A7F2-45F4-A246-697AAFCF9342}" srcOrd="4" destOrd="0" presId="urn:microsoft.com/office/officeart/2005/8/layout/vList2"/>
    <dgm:cxn modelId="{FE7DCC1D-760F-4F92-867B-07D25C2CAC85}" type="presParOf" srcId="{B932F4BB-04B1-4B1B-A5CF-2504EC0B1EB8}" destId="{FDFA1E91-FD3E-405C-8549-40DE98635A47}" srcOrd="5" destOrd="0" presId="urn:microsoft.com/office/officeart/2005/8/layout/vList2"/>
    <dgm:cxn modelId="{60D9FF1B-D59F-46B4-8FEC-F34FF6CABEE7}" type="presParOf" srcId="{B932F4BB-04B1-4B1B-A5CF-2504EC0B1EB8}" destId="{4C4E5558-EC65-4985-A063-9C34FE7DAD20}" srcOrd="6" destOrd="0" presId="urn:microsoft.com/office/officeart/2005/8/layout/vList2"/>
    <dgm:cxn modelId="{3D293603-4B85-41A4-9F70-2044C1ED75E9}" type="presParOf" srcId="{B932F4BB-04B1-4B1B-A5CF-2504EC0B1EB8}" destId="{BA9C7763-5C59-4C79-B314-2823418D3EE6}" srcOrd="7" destOrd="0" presId="urn:microsoft.com/office/officeart/2005/8/layout/vList2"/>
    <dgm:cxn modelId="{A30D5E93-DF52-4CE1-9F98-653A35FB47E5}" type="presParOf" srcId="{B932F4BB-04B1-4B1B-A5CF-2504EC0B1EB8}" destId="{015702FF-417A-43FF-BC93-AED25D5E2C54}"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E2925F-8FCE-44FD-9CCE-804D0F6AE763}">
      <dsp:nvSpPr>
        <dsp:cNvPr id="0" name=""/>
        <dsp:cNvSpPr/>
      </dsp:nvSpPr>
      <dsp:spPr>
        <a:xfrm>
          <a:off x="5960" y="1342115"/>
          <a:ext cx="1459143" cy="1459143"/>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2B27EFA-9357-49F3-A2AA-691C4FACA192}">
      <dsp:nvSpPr>
        <dsp:cNvPr id="0" name=""/>
        <dsp:cNvSpPr/>
      </dsp:nvSpPr>
      <dsp:spPr>
        <a:xfrm>
          <a:off x="312380" y="1648535"/>
          <a:ext cx="846303" cy="84630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85C3ABD-9970-463C-A9CC-06106FE7F815}">
      <dsp:nvSpPr>
        <dsp:cNvPr id="0" name=""/>
        <dsp:cNvSpPr/>
      </dsp:nvSpPr>
      <dsp:spPr>
        <a:xfrm>
          <a:off x="1777778" y="1342115"/>
          <a:ext cx="3439410" cy="14591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22350">
            <a:lnSpc>
              <a:spcPct val="100000"/>
            </a:lnSpc>
            <a:spcBef>
              <a:spcPct val="0"/>
            </a:spcBef>
            <a:spcAft>
              <a:spcPct val="35000"/>
            </a:spcAft>
            <a:buNone/>
          </a:pPr>
          <a:r>
            <a:rPr lang="es-MX" sz="2300" kern="1200" dirty="0">
              <a:latin typeface="Montserrat" panose="00000500000000000000" pitchFamily="2" charset="0"/>
            </a:rPr>
            <a:t>Soy empleado de Alexion </a:t>
          </a:r>
          <a:r>
            <a:rPr lang="es-MX" sz="2300" kern="1200" dirty="0" err="1">
              <a:latin typeface="Montserrat" panose="00000500000000000000" pitchFamily="2" charset="0"/>
            </a:rPr>
            <a:t>pharma</a:t>
          </a:r>
          <a:r>
            <a:rPr lang="es-MX" sz="2300" kern="1200" dirty="0">
              <a:latin typeface="Montserrat" panose="00000500000000000000" pitchFamily="2" charset="0"/>
            </a:rPr>
            <a:t> - AZ Rare </a:t>
          </a:r>
          <a:r>
            <a:rPr lang="es-MX" sz="2300" kern="1200" dirty="0" err="1">
              <a:latin typeface="Montserrat" panose="00000500000000000000" pitchFamily="2" charset="0"/>
            </a:rPr>
            <a:t>Disease</a:t>
          </a:r>
          <a:r>
            <a:rPr lang="es-MX" sz="2300" kern="1200" dirty="0">
              <a:latin typeface="Montserrat" panose="00000500000000000000" pitchFamily="2" charset="0"/>
            </a:rPr>
            <a:t> </a:t>
          </a:r>
          <a:r>
            <a:rPr lang="es-MX" sz="2300" kern="1200" dirty="0" err="1">
              <a:latin typeface="Montserrat" panose="00000500000000000000" pitchFamily="2" charset="0"/>
            </a:rPr>
            <a:t>Unit</a:t>
          </a:r>
          <a:r>
            <a:rPr lang="es-MX" sz="2300" kern="1200" dirty="0">
              <a:latin typeface="Montserrat" panose="00000500000000000000" pitchFamily="2" charset="0"/>
            </a:rPr>
            <a:t> </a:t>
          </a:r>
          <a:endParaRPr lang="en-US" sz="2300" kern="1200" dirty="0">
            <a:latin typeface="Montserrat" panose="00000500000000000000" pitchFamily="2" charset="0"/>
          </a:endParaRPr>
        </a:p>
      </dsp:txBody>
      <dsp:txXfrm>
        <a:off x="1777778" y="1342115"/>
        <a:ext cx="3439410" cy="1459143"/>
      </dsp:txXfrm>
    </dsp:sp>
    <dsp:sp modelId="{8017BAE5-AB26-4AD8-AACF-ABF3B6B82536}">
      <dsp:nvSpPr>
        <dsp:cNvPr id="0" name=""/>
        <dsp:cNvSpPr/>
      </dsp:nvSpPr>
      <dsp:spPr>
        <a:xfrm>
          <a:off x="5816480" y="1342115"/>
          <a:ext cx="1459143" cy="1459143"/>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FB98704-A42C-4222-B923-8AB8D575ADE7}">
      <dsp:nvSpPr>
        <dsp:cNvPr id="0" name=""/>
        <dsp:cNvSpPr/>
      </dsp:nvSpPr>
      <dsp:spPr>
        <a:xfrm>
          <a:off x="6122900" y="1648535"/>
          <a:ext cx="846303" cy="84630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D609BF9-0DCD-4924-9BCD-20EF70F88314}">
      <dsp:nvSpPr>
        <dsp:cNvPr id="0" name=""/>
        <dsp:cNvSpPr/>
      </dsp:nvSpPr>
      <dsp:spPr>
        <a:xfrm>
          <a:off x="7585666" y="1339598"/>
          <a:ext cx="3444672" cy="14641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22350">
            <a:lnSpc>
              <a:spcPct val="100000"/>
            </a:lnSpc>
            <a:spcBef>
              <a:spcPct val="0"/>
            </a:spcBef>
            <a:spcAft>
              <a:spcPct val="35000"/>
            </a:spcAft>
            <a:buNone/>
          </a:pPr>
          <a:r>
            <a:rPr lang="es-CO" sz="2300" kern="1200" dirty="0">
              <a:latin typeface="Montserrat" panose="00000500000000000000" pitchFamily="2" charset="0"/>
            </a:rPr>
            <a:t>Las ideas y conceptos de esta charla son basados en la literatura </a:t>
          </a:r>
          <a:endParaRPr lang="en-US" sz="2300" kern="1200" dirty="0">
            <a:latin typeface="Montserrat" panose="00000500000000000000" pitchFamily="2" charset="0"/>
          </a:endParaRPr>
        </a:p>
      </dsp:txBody>
      <dsp:txXfrm>
        <a:off x="7585666" y="1339598"/>
        <a:ext cx="3444672" cy="14641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83D704-2B76-4707-826A-F01538E03312}">
      <dsp:nvSpPr>
        <dsp:cNvPr id="0" name=""/>
        <dsp:cNvSpPr/>
      </dsp:nvSpPr>
      <dsp:spPr>
        <a:xfrm>
          <a:off x="0" y="39687"/>
          <a:ext cx="3286125" cy="1971675"/>
        </a:xfrm>
        <a:prstGeom prst="rect">
          <a:avLst/>
        </a:prstGeom>
        <a:solidFill>
          <a:schemeClr val="accent2">
            <a:shade val="8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s-CO" sz="3200" b="1" i="0" kern="1200" dirty="0"/>
            <a:t>¿Lo que desconozco?</a:t>
          </a:r>
          <a:endParaRPr lang="en-US" sz="3200" kern="1200" dirty="0"/>
        </a:p>
      </dsp:txBody>
      <dsp:txXfrm>
        <a:off x="0" y="39687"/>
        <a:ext cx="3286125" cy="1971675"/>
      </dsp:txXfrm>
    </dsp:sp>
    <dsp:sp modelId="{54BE5A7B-E89B-4B1A-AAD6-CC6BDB8EEC80}">
      <dsp:nvSpPr>
        <dsp:cNvPr id="0" name=""/>
        <dsp:cNvSpPr/>
      </dsp:nvSpPr>
      <dsp:spPr>
        <a:xfrm>
          <a:off x="3614737" y="39687"/>
          <a:ext cx="3286125" cy="1971675"/>
        </a:xfrm>
        <a:prstGeom prst="rect">
          <a:avLst/>
        </a:prstGeom>
        <a:solidFill>
          <a:schemeClr val="accent2">
            <a:shade val="80000"/>
            <a:hueOff val="-144142"/>
            <a:satOff val="-5356"/>
            <a:lumOff val="6877"/>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s-CO" sz="3200" b="1" i="0" kern="1200" dirty="0"/>
            <a:t>¿Lo que no entiendo?</a:t>
          </a:r>
          <a:endParaRPr lang="en-US" sz="3200" kern="1200" dirty="0"/>
        </a:p>
      </dsp:txBody>
      <dsp:txXfrm>
        <a:off x="3614737" y="39687"/>
        <a:ext cx="3286125" cy="1971675"/>
      </dsp:txXfrm>
    </dsp:sp>
    <dsp:sp modelId="{CA2F7C8F-0E95-47F3-90A0-A989A06E2DCC}">
      <dsp:nvSpPr>
        <dsp:cNvPr id="0" name=""/>
        <dsp:cNvSpPr/>
      </dsp:nvSpPr>
      <dsp:spPr>
        <a:xfrm>
          <a:off x="7229475" y="39687"/>
          <a:ext cx="3286125" cy="1971675"/>
        </a:xfrm>
        <a:prstGeom prst="rect">
          <a:avLst/>
        </a:prstGeom>
        <a:solidFill>
          <a:schemeClr val="accent2">
            <a:shade val="80000"/>
            <a:hueOff val="-288284"/>
            <a:satOff val="-10712"/>
            <a:lumOff val="13754"/>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s-CO" sz="3200" b="1" i="0" kern="1200" dirty="0"/>
            <a:t>¿Lo que tardo en diagnosticar?</a:t>
          </a:r>
          <a:endParaRPr lang="en-US" sz="3200" kern="1200" dirty="0"/>
        </a:p>
      </dsp:txBody>
      <dsp:txXfrm>
        <a:off x="7229475" y="39687"/>
        <a:ext cx="3286125" cy="1971675"/>
      </dsp:txXfrm>
    </dsp:sp>
    <dsp:sp modelId="{F42609BD-F40C-4375-9FEA-7E602D957FF0}">
      <dsp:nvSpPr>
        <dsp:cNvPr id="0" name=""/>
        <dsp:cNvSpPr/>
      </dsp:nvSpPr>
      <dsp:spPr>
        <a:xfrm>
          <a:off x="0" y="2339975"/>
          <a:ext cx="3286125" cy="1971675"/>
        </a:xfrm>
        <a:prstGeom prst="rect">
          <a:avLst/>
        </a:prstGeom>
        <a:solidFill>
          <a:schemeClr val="accent2">
            <a:shade val="80000"/>
            <a:hueOff val="-432426"/>
            <a:satOff val="-16067"/>
            <a:lumOff val="2063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s-CO" sz="3200" b="1" i="0" kern="1200" dirty="0"/>
            <a:t>¿Lo que no se tratar?</a:t>
          </a:r>
          <a:endParaRPr lang="en-US" sz="3200" kern="1200" dirty="0"/>
        </a:p>
      </dsp:txBody>
      <dsp:txXfrm>
        <a:off x="0" y="2339975"/>
        <a:ext cx="3286125" cy="1971675"/>
      </dsp:txXfrm>
    </dsp:sp>
    <dsp:sp modelId="{E9236E74-85F0-4DB5-AAA3-B0D9DCF2481B}">
      <dsp:nvSpPr>
        <dsp:cNvPr id="0" name=""/>
        <dsp:cNvSpPr/>
      </dsp:nvSpPr>
      <dsp:spPr>
        <a:xfrm>
          <a:off x="3614737" y="2339975"/>
          <a:ext cx="3286125" cy="1971675"/>
        </a:xfrm>
        <a:prstGeom prst="rect">
          <a:avLst/>
        </a:prstGeom>
        <a:solidFill>
          <a:schemeClr val="accent2">
            <a:shade val="80000"/>
            <a:hueOff val="-576568"/>
            <a:satOff val="-21423"/>
            <a:lumOff val="27507"/>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s-CO" sz="3200" b="1" i="0" kern="1200" dirty="0"/>
            <a:t>¿Lo que me da problemas?</a:t>
          </a:r>
          <a:endParaRPr lang="en-US" sz="3200" kern="1200" dirty="0"/>
        </a:p>
      </dsp:txBody>
      <dsp:txXfrm>
        <a:off x="3614737" y="2339975"/>
        <a:ext cx="3286125" cy="1971675"/>
      </dsp:txXfrm>
    </dsp:sp>
    <dsp:sp modelId="{BB2A67CA-149D-467E-A8A3-1209AF17A228}">
      <dsp:nvSpPr>
        <dsp:cNvPr id="0" name=""/>
        <dsp:cNvSpPr/>
      </dsp:nvSpPr>
      <dsp:spPr>
        <a:xfrm>
          <a:off x="7229475" y="2339975"/>
          <a:ext cx="3286125" cy="1971675"/>
        </a:xfrm>
        <a:prstGeom prst="rect">
          <a:avLst/>
        </a:prstGeom>
        <a:solidFill>
          <a:schemeClr val="accent2">
            <a:shade val="80000"/>
            <a:hueOff val="-720710"/>
            <a:satOff val="-26779"/>
            <a:lumOff val="34384"/>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s-CO" sz="3200" b="1" i="0" kern="1200" dirty="0"/>
            <a:t>¿Lo que pienso que es poco frecuente?</a:t>
          </a:r>
          <a:endParaRPr lang="en-US" sz="3200" kern="1200" dirty="0"/>
        </a:p>
      </dsp:txBody>
      <dsp:txXfrm>
        <a:off x="7229475" y="2339975"/>
        <a:ext cx="3286125" cy="19716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504E00-A3BE-411D-B3EF-F50D8C5A6550}">
      <dsp:nvSpPr>
        <dsp:cNvPr id="0" name=""/>
        <dsp:cNvSpPr/>
      </dsp:nvSpPr>
      <dsp:spPr>
        <a:xfrm>
          <a:off x="0" y="336933"/>
          <a:ext cx="8128000" cy="504000"/>
        </a:xfrm>
        <a:prstGeom prst="rect">
          <a:avLst/>
        </a:prstGeom>
        <a:solidFill>
          <a:schemeClr val="lt1">
            <a:alpha val="90000"/>
            <a:hueOff val="0"/>
            <a:satOff val="0"/>
            <a:lumOff val="0"/>
            <a:alphaOff val="0"/>
          </a:schemeClr>
        </a:solidFill>
        <a:ln w="12700" cap="flat" cmpd="sng" algn="ctr">
          <a:solidFill>
            <a:schemeClr val="accent2">
              <a:shade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4974BED-0C02-403B-92EE-58FA07325636}">
      <dsp:nvSpPr>
        <dsp:cNvPr id="0" name=""/>
        <dsp:cNvSpPr/>
      </dsp:nvSpPr>
      <dsp:spPr>
        <a:xfrm>
          <a:off x="406400" y="41733"/>
          <a:ext cx="5689600" cy="590400"/>
        </a:xfrm>
        <a:prstGeom prst="roundRect">
          <a:avLst/>
        </a:prstGeom>
        <a:solidFill>
          <a:schemeClr val="accent2">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889000">
            <a:lnSpc>
              <a:spcPct val="90000"/>
            </a:lnSpc>
            <a:spcBef>
              <a:spcPct val="0"/>
            </a:spcBef>
            <a:spcAft>
              <a:spcPct val="35000"/>
            </a:spcAft>
            <a:buNone/>
          </a:pPr>
          <a:r>
            <a:rPr lang="es-CO" sz="2000" b="0" i="0" u="none" strike="noStrike" kern="1200" baseline="0" dirty="0">
              <a:latin typeface="Calibri" panose="020F0502020204030204" pitchFamily="34" charset="0"/>
            </a:rPr>
            <a:t>7000 enfermedades raras conocidas  </a:t>
          </a:r>
        </a:p>
      </dsp:txBody>
      <dsp:txXfrm>
        <a:off x="435221" y="70554"/>
        <a:ext cx="5631958" cy="532758"/>
      </dsp:txXfrm>
    </dsp:sp>
    <dsp:sp modelId="{45D15226-6565-4BA6-8CA3-4E6620800966}">
      <dsp:nvSpPr>
        <dsp:cNvPr id="0" name=""/>
        <dsp:cNvSpPr/>
      </dsp:nvSpPr>
      <dsp:spPr>
        <a:xfrm>
          <a:off x="0" y="1244133"/>
          <a:ext cx="8128000" cy="504000"/>
        </a:xfrm>
        <a:prstGeom prst="rect">
          <a:avLst/>
        </a:prstGeom>
        <a:solidFill>
          <a:schemeClr val="lt1">
            <a:alpha val="90000"/>
            <a:hueOff val="0"/>
            <a:satOff val="0"/>
            <a:lumOff val="0"/>
            <a:alphaOff val="0"/>
          </a:schemeClr>
        </a:solidFill>
        <a:ln w="12700" cap="flat" cmpd="sng" algn="ctr">
          <a:solidFill>
            <a:schemeClr val="accent2">
              <a:shade val="50000"/>
              <a:hueOff val="-248565"/>
              <a:satOff val="-9920"/>
              <a:lumOff val="16346"/>
              <a:alphaOff val="0"/>
            </a:schemeClr>
          </a:solidFill>
          <a:prstDash val="solid"/>
          <a:miter lim="800000"/>
        </a:ln>
        <a:effectLst/>
      </dsp:spPr>
      <dsp:style>
        <a:lnRef idx="2">
          <a:scrgbClr r="0" g="0" b="0"/>
        </a:lnRef>
        <a:fillRef idx="1">
          <a:scrgbClr r="0" g="0" b="0"/>
        </a:fillRef>
        <a:effectRef idx="0">
          <a:scrgbClr r="0" g="0" b="0"/>
        </a:effectRef>
        <a:fontRef idx="minor"/>
      </dsp:style>
    </dsp:sp>
    <dsp:sp modelId="{0847F86F-C088-4232-A0C3-AA6028477CC5}">
      <dsp:nvSpPr>
        <dsp:cNvPr id="0" name=""/>
        <dsp:cNvSpPr/>
      </dsp:nvSpPr>
      <dsp:spPr>
        <a:xfrm>
          <a:off x="406400" y="948933"/>
          <a:ext cx="5689600" cy="590400"/>
        </a:xfrm>
        <a:prstGeom prst="roundRect">
          <a:avLst/>
        </a:prstGeom>
        <a:solidFill>
          <a:schemeClr val="accent2">
            <a:shade val="50000"/>
            <a:hueOff val="-255688"/>
            <a:satOff val="-10303"/>
            <a:lumOff val="176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889000">
            <a:lnSpc>
              <a:spcPct val="90000"/>
            </a:lnSpc>
            <a:spcBef>
              <a:spcPct val="0"/>
            </a:spcBef>
            <a:spcAft>
              <a:spcPct val="35000"/>
            </a:spcAft>
            <a:buNone/>
          </a:pPr>
          <a:r>
            <a:rPr lang="es-CO" sz="2000" b="0" i="0" u="none" strike="noStrike" kern="1200" baseline="0" dirty="0">
              <a:latin typeface="Calibri" panose="020F0502020204030204" pitchFamily="34" charset="0"/>
            </a:rPr>
            <a:t>Afecta 6 -8% población mundial</a:t>
          </a:r>
        </a:p>
      </dsp:txBody>
      <dsp:txXfrm>
        <a:off x="435221" y="977754"/>
        <a:ext cx="5631958" cy="532758"/>
      </dsp:txXfrm>
    </dsp:sp>
    <dsp:sp modelId="{CF79625B-21F2-489F-993E-846DBB076D72}">
      <dsp:nvSpPr>
        <dsp:cNvPr id="0" name=""/>
        <dsp:cNvSpPr/>
      </dsp:nvSpPr>
      <dsp:spPr>
        <a:xfrm>
          <a:off x="0" y="2151333"/>
          <a:ext cx="8128000" cy="504000"/>
        </a:xfrm>
        <a:prstGeom prst="rect">
          <a:avLst/>
        </a:prstGeom>
        <a:solidFill>
          <a:schemeClr val="lt1">
            <a:alpha val="90000"/>
            <a:hueOff val="0"/>
            <a:satOff val="0"/>
            <a:lumOff val="0"/>
            <a:alphaOff val="0"/>
          </a:schemeClr>
        </a:solidFill>
        <a:ln w="12700" cap="flat" cmpd="sng" algn="ctr">
          <a:solidFill>
            <a:schemeClr val="accent2">
              <a:shade val="50000"/>
              <a:hueOff val="-497131"/>
              <a:satOff val="-19840"/>
              <a:lumOff val="32693"/>
              <a:alphaOff val="0"/>
            </a:schemeClr>
          </a:solidFill>
          <a:prstDash val="solid"/>
          <a:miter lim="800000"/>
        </a:ln>
        <a:effectLst/>
      </dsp:spPr>
      <dsp:style>
        <a:lnRef idx="2">
          <a:scrgbClr r="0" g="0" b="0"/>
        </a:lnRef>
        <a:fillRef idx="1">
          <a:scrgbClr r="0" g="0" b="0"/>
        </a:fillRef>
        <a:effectRef idx="0">
          <a:scrgbClr r="0" g="0" b="0"/>
        </a:effectRef>
        <a:fontRef idx="minor"/>
      </dsp:style>
    </dsp:sp>
    <dsp:sp modelId="{3853D8AB-D3D6-4D98-B76C-B027AEBA1A4C}">
      <dsp:nvSpPr>
        <dsp:cNvPr id="0" name=""/>
        <dsp:cNvSpPr/>
      </dsp:nvSpPr>
      <dsp:spPr>
        <a:xfrm>
          <a:off x="406400" y="1856133"/>
          <a:ext cx="5689600" cy="590400"/>
        </a:xfrm>
        <a:prstGeom prst="roundRect">
          <a:avLst/>
        </a:prstGeom>
        <a:solidFill>
          <a:schemeClr val="accent2">
            <a:shade val="50000"/>
            <a:hueOff val="-511376"/>
            <a:satOff val="-20605"/>
            <a:lumOff val="352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889000">
            <a:lnSpc>
              <a:spcPct val="90000"/>
            </a:lnSpc>
            <a:spcBef>
              <a:spcPct val="0"/>
            </a:spcBef>
            <a:spcAft>
              <a:spcPct val="35000"/>
            </a:spcAft>
            <a:buNone/>
          </a:pPr>
          <a:r>
            <a:rPr lang="es-CO" sz="2000" b="0" i="0" u="none" strike="noStrike" kern="1200" baseline="0" dirty="0">
              <a:latin typeface="Calibri" panose="020F0502020204030204" pitchFamily="34" charset="0"/>
            </a:rPr>
            <a:t>80% de origen genético </a:t>
          </a:r>
        </a:p>
      </dsp:txBody>
      <dsp:txXfrm>
        <a:off x="435221" y="1884954"/>
        <a:ext cx="5631958" cy="532758"/>
      </dsp:txXfrm>
    </dsp:sp>
    <dsp:sp modelId="{07218817-B8BC-4402-B494-CBD368C77B9F}">
      <dsp:nvSpPr>
        <dsp:cNvPr id="0" name=""/>
        <dsp:cNvSpPr/>
      </dsp:nvSpPr>
      <dsp:spPr>
        <a:xfrm>
          <a:off x="0" y="3058533"/>
          <a:ext cx="8128000" cy="504000"/>
        </a:xfrm>
        <a:prstGeom prst="rect">
          <a:avLst/>
        </a:prstGeom>
        <a:solidFill>
          <a:schemeClr val="lt1">
            <a:alpha val="90000"/>
            <a:hueOff val="0"/>
            <a:satOff val="0"/>
            <a:lumOff val="0"/>
            <a:alphaOff val="0"/>
          </a:schemeClr>
        </a:solidFill>
        <a:ln w="12700" cap="flat" cmpd="sng" algn="ctr">
          <a:solidFill>
            <a:schemeClr val="accent2">
              <a:shade val="50000"/>
              <a:hueOff val="-745696"/>
              <a:satOff val="-29760"/>
              <a:lumOff val="49039"/>
              <a:alphaOff val="0"/>
            </a:schemeClr>
          </a:solidFill>
          <a:prstDash val="solid"/>
          <a:miter lim="800000"/>
        </a:ln>
        <a:effectLst/>
      </dsp:spPr>
      <dsp:style>
        <a:lnRef idx="2">
          <a:scrgbClr r="0" g="0" b="0"/>
        </a:lnRef>
        <a:fillRef idx="1">
          <a:scrgbClr r="0" g="0" b="0"/>
        </a:fillRef>
        <a:effectRef idx="0">
          <a:scrgbClr r="0" g="0" b="0"/>
        </a:effectRef>
        <a:fontRef idx="minor"/>
      </dsp:style>
    </dsp:sp>
    <dsp:sp modelId="{A148FFEC-45B3-4CD0-9C15-752A4DC6315A}">
      <dsp:nvSpPr>
        <dsp:cNvPr id="0" name=""/>
        <dsp:cNvSpPr/>
      </dsp:nvSpPr>
      <dsp:spPr>
        <a:xfrm>
          <a:off x="406400" y="2763333"/>
          <a:ext cx="5689600" cy="590400"/>
        </a:xfrm>
        <a:prstGeom prst="roundRect">
          <a:avLst/>
        </a:prstGeom>
        <a:solidFill>
          <a:schemeClr val="accent2">
            <a:shade val="50000"/>
            <a:hueOff val="-767064"/>
            <a:satOff val="-30908"/>
            <a:lumOff val="528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889000">
            <a:lnSpc>
              <a:spcPct val="90000"/>
            </a:lnSpc>
            <a:spcBef>
              <a:spcPct val="0"/>
            </a:spcBef>
            <a:spcAft>
              <a:spcPct val="35000"/>
            </a:spcAft>
            <a:buNone/>
          </a:pPr>
          <a:r>
            <a:rPr lang="es-CO" sz="2000" b="0" i="0" u="none" strike="noStrike" kern="1200" baseline="0" dirty="0">
              <a:latin typeface="Calibri" panose="020F0502020204030204" pitchFamily="34" charset="0"/>
            </a:rPr>
            <a:t>30% de los niños morirán antes de los 5 años </a:t>
          </a:r>
        </a:p>
      </dsp:txBody>
      <dsp:txXfrm>
        <a:off x="435221" y="2792154"/>
        <a:ext cx="5631958" cy="532758"/>
      </dsp:txXfrm>
    </dsp:sp>
    <dsp:sp modelId="{4F23066C-5ADE-47C9-9DB6-EA054A8DEF9B}">
      <dsp:nvSpPr>
        <dsp:cNvPr id="0" name=""/>
        <dsp:cNvSpPr/>
      </dsp:nvSpPr>
      <dsp:spPr>
        <a:xfrm>
          <a:off x="0" y="3965733"/>
          <a:ext cx="8128000" cy="504000"/>
        </a:xfrm>
        <a:prstGeom prst="rect">
          <a:avLst/>
        </a:prstGeom>
        <a:solidFill>
          <a:schemeClr val="lt1">
            <a:alpha val="90000"/>
            <a:hueOff val="0"/>
            <a:satOff val="0"/>
            <a:lumOff val="0"/>
            <a:alphaOff val="0"/>
          </a:schemeClr>
        </a:solidFill>
        <a:ln w="12700" cap="flat" cmpd="sng" algn="ctr">
          <a:solidFill>
            <a:schemeClr val="accent2">
              <a:shade val="50000"/>
              <a:hueOff val="-497131"/>
              <a:satOff val="-19840"/>
              <a:lumOff val="32693"/>
              <a:alphaOff val="0"/>
            </a:schemeClr>
          </a:solidFill>
          <a:prstDash val="solid"/>
          <a:miter lim="800000"/>
        </a:ln>
        <a:effectLst/>
      </dsp:spPr>
      <dsp:style>
        <a:lnRef idx="2">
          <a:scrgbClr r="0" g="0" b="0"/>
        </a:lnRef>
        <a:fillRef idx="1">
          <a:scrgbClr r="0" g="0" b="0"/>
        </a:fillRef>
        <a:effectRef idx="0">
          <a:scrgbClr r="0" g="0" b="0"/>
        </a:effectRef>
        <a:fontRef idx="minor"/>
      </dsp:style>
    </dsp:sp>
    <dsp:sp modelId="{0CE21E67-22B9-47C8-B568-C999FB96BB57}">
      <dsp:nvSpPr>
        <dsp:cNvPr id="0" name=""/>
        <dsp:cNvSpPr/>
      </dsp:nvSpPr>
      <dsp:spPr>
        <a:xfrm>
          <a:off x="406400" y="3670533"/>
          <a:ext cx="5689600" cy="590400"/>
        </a:xfrm>
        <a:prstGeom prst="roundRect">
          <a:avLst/>
        </a:prstGeom>
        <a:solidFill>
          <a:schemeClr val="accent2">
            <a:shade val="50000"/>
            <a:hueOff val="-511376"/>
            <a:satOff val="-20605"/>
            <a:lumOff val="352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889000">
            <a:lnSpc>
              <a:spcPct val="90000"/>
            </a:lnSpc>
            <a:spcBef>
              <a:spcPct val="0"/>
            </a:spcBef>
            <a:spcAft>
              <a:spcPct val="35000"/>
            </a:spcAft>
            <a:buNone/>
          </a:pPr>
          <a:r>
            <a:rPr lang="es-CO" sz="2000" b="0" i="0" u="none" strike="noStrike" kern="1200" baseline="0" dirty="0">
              <a:latin typeface="Calibri" panose="020F0502020204030204" pitchFamily="34" charset="0"/>
            </a:rPr>
            <a:t>80 – 90% crónicas, serias o amenazan la vida</a:t>
          </a:r>
        </a:p>
      </dsp:txBody>
      <dsp:txXfrm>
        <a:off x="435221" y="3699354"/>
        <a:ext cx="5631958" cy="532758"/>
      </dsp:txXfrm>
    </dsp:sp>
    <dsp:sp modelId="{7F54389E-011A-4917-BCCB-816A18956E96}">
      <dsp:nvSpPr>
        <dsp:cNvPr id="0" name=""/>
        <dsp:cNvSpPr/>
      </dsp:nvSpPr>
      <dsp:spPr>
        <a:xfrm>
          <a:off x="0" y="4872933"/>
          <a:ext cx="8128000" cy="504000"/>
        </a:xfrm>
        <a:prstGeom prst="rect">
          <a:avLst/>
        </a:prstGeom>
        <a:solidFill>
          <a:schemeClr val="lt1">
            <a:alpha val="90000"/>
            <a:hueOff val="0"/>
            <a:satOff val="0"/>
            <a:lumOff val="0"/>
            <a:alphaOff val="0"/>
          </a:schemeClr>
        </a:solidFill>
        <a:ln w="12700" cap="flat" cmpd="sng" algn="ctr">
          <a:solidFill>
            <a:schemeClr val="accent2">
              <a:shade val="50000"/>
              <a:hueOff val="-248565"/>
              <a:satOff val="-9920"/>
              <a:lumOff val="16346"/>
              <a:alphaOff val="0"/>
            </a:schemeClr>
          </a:solidFill>
          <a:prstDash val="solid"/>
          <a:miter lim="800000"/>
        </a:ln>
        <a:effectLst/>
      </dsp:spPr>
      <dsp:style>
        <a:lnRef idx="2">
          <a:scrgbClr r="0" g="0" b="0"/>
        </a:lnRef>
        <a:fillRef idx="1">
          <a:scrgbClr r="0" g="0" b="0"/>
        </a:fillRef>
        <a:effectRef idx="0">
          <a:scrgbClr r="0" g="0" b="0"/>
        </a:effectRef>
        <a:fontRef idx="minor"/>
      </dsp:style>
    </dsp:sp>
    <dsp:sp modelId="{E52801BE-4980-4659-9D40-66309DCFC0A7}">
      <dsp:nvSpPr>
        <dsp:cNvPr id="0" name=""/>
        <dsp:cNvSpPr/>
      </dsp:nvSpPr>
      <dsp:spPr>
        <a:xfrm>
          <a:off x="406400" y="4577733"/>
          <a:ext cx="5689600" cy="590400"/>
        </a:xfrm>
        <a:prstGeom prst="roundRect">
          <a:avLst/>
        </a:prstGeom>
        <a:solidFill>
          <a:schemeClr val="accent2">
            <a:shade val="50000"/>
            <a:hueOff val="-255688"/>
            <a:satOff val="-10303"/>
            <a:lumOff val="176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889000">
            <a:lnSpc>
              <a:spcPct val="90000"/>
            </a:lnSpc>
            <a:spcBef>
              <a:spcPct val="0"/>
            </a:spcBef>
            <a:spcAft>
              <a:spcPct val="35000"/>
            </a:spcAft>
            <a:buNone/>
          </a:pPr>
          <a:r>
            <a:rPr lang="es-CO" sz="2000" b="0" i="0" u="none" strike="noStrike" kern="1200" baseline="0" dirty="0">
              <a:latin typeface="Calibri" panose="020F0502020204030204" pitchFamily="34" charset="0"/>
            </a:rPr>
            <a:t>Mayoría de las enfermedades sin tratamiento</a:t>
          </a:r>
        </a:p>
      </dsp:txBody>
      <dsp:txXfrm>
        <a:off x="435221" y="4606554"/>
        <a:ext cx="5631958" cy="53275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15F472-EA0F-40BC-9130-52E8843FDC52}">
      <dsp:nvSpPr>
        <dsp:cNvPr id="0" name=""/>
        <dsp:cNvSpPr/>
      </dsp:nvSpPr>
      <dsp:spPr>
        <a:xfrm>
          <a:off x="0" y="555687"/>
          <a:ext cx="3256257" cy="1953754"/>
        </a:xfrm>
        <a:prstGeom prst="rect">
          <a:avLst/>
        </a:prstGeom>
        <a:solidFill>
          <a:schemeClr val="accent4">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s-CO" sz="3100" kern="1200" dirty="0"/>
            <a:t>Graves o muy graves, crónicas, a menudo degenerativas</a:t>
          </a:r>
        </a:p>
      </dsp:txBody>
      <dsp:txXfrm>
        <a:off x="0" y="555687"/>
        <a:ext cx="3256257" cy="1953754"/>
      </dsp:txXfrm>
    </dsp:sp>
    <dsp:sp modelId="{2CBDFBD1-2D8F-4D6B-8BEF-B7BEB4035C03}">
      <dsp:nvSpPr>
        <dsp:cNvPr id="0" name=""/>
        <dsp:cNvSpPr/>
      </dsp:nvSpPr>
      <dsp:spPr>
        <a:xfrm>
          <a:off x="3581882" y="555687"/>
          <a:ext cx="3256257" cy="1953754"/>
        </a:xfrm>
        <a:prstGeom prst="rect">
          <a:avLst/>
        </a:prstGeom>
        <a:solidFill>
          <a:schemeClr val="accent4">
            <a:shade val="50000"/>
            <a:hueOff val="-252322"/>
            <a:satOff val="0"/>
            <a:lumOff val="1610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s-CO" sz="3100" kern="1200" dirty="0"/>
            <a:t>50-70% origen en la niñez</a:t>
          </a:r>
        </a:p>
      </dsp:txBody>
      <dsp:txXfrm>
        <a:off x="3581882" y="555687"/>
        <a:ext cx="3256257" cy="1953754"/>
      </dsp:txXfrm>
    </dsp:sp>
    <dsp:sp modelId="{CD388AD1-F8C6-40DC-9E9E-2881A6178E29}">
      <dsp:nvSpPr>
        <dsp:cNvPr id="0" name=""/>
        <dsp:cNvSpPr/>
      </dsp:nvSpPr>
      <dsp:spPr>
        <a:xfrm>
          <a:off x="7163765" y="589311"/>
          <a:ext cx="3256257" cy="1953754"/>
        </a:xfrm>
        <a:prstGeom prst="rect">
          <a:avLst/>
        </a:prstGeom>
        <a:solidFill>
          <a:schemeClr val="accent4">
            <a:shade val="50000"/>
            <a:hueOff val="-504645"/>
            <a:satOff val="0"/>
            <a:lumOff val="322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s-CO" sz="3100" kern="1200" dirty="0"/>
            <a:t>Incapacitantes</a:t>
          </a:r>
        </a:p>
      </dsp:txBody>
      <dsp:txXfrm>
        <a:off x="7163765" y="589311"/>
        <a:ext cx="3256257" cy="1953754"/>
      </dsp:txXfrm>
    </dsp:sp>
    <dsp:sp modelId="{380C21BA-7CE9-4523-887E-0F678AFECBE8}">
      <dsp:nvSpPr>
        <dsp:cNvPr id="0" name=""/>
        <dsp:cNvSpPr/>
      </dsp:nvSpPr>
      <dsp:spPr>
        <a:xfrm>
          <a:off x="0" y="2835067"/>
          <a:ext cx="3256257" cy="1953754"/>
        </a:xfrm>
        <a:prstGeom prst="rect">
          <a:avLst/>
        </a:prstGeom>
        <a:solidFill>
          <a:schemeClr val="accent4">
            <a:shade val="50000"/>
            <a:hueOff val="-756967"/>
            <a:satOff val="0"/>
            <a:lumOff val="4830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s-CO" sz="3100" kern="1200" dirty="0"/>
            <a:t>Alta carga psicosocial </a:t>
          </a:r>
        </a:p>
      </dsp:txBody>
      <dsp:txXfrm>
        <a:off x="0" y="2835067"/>
        <a:ext cx="3256257" cy="1953754"/>
      </dsp:txXfrm>
    </dsp:sp>
    <dsp:sp modelId="{F4AC0624-CDEA-4BC4-A2AE-8BB9159FCA67}">
      <dsp:nvSpPr>
        <dsp:cNvPr id="0" name=""/>
        <dsp:cNvSpPr/>
      </dsp:nvSpPr>
      <dsp:spPr>
        <a:xfrm>
          <a:off x="3581882" y="2835067"/>
          <a:ext cx="3256257" cy="1953754"/>
        </a:xfrm>
        <a:prstGeom prst="rect">
          <a:avLst/>
        </a:prstGeom>
        <a:solidFill>
          <a:schemeClr val="accent4">
            <a:shade val="50000"/>
            <a:hueOff val="-504645"/>
            <a:satOff val="0"/>
            <a:lumOff val="322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s-CO" sz="3100" kern="1200" dirty="0"/>
            <a:t>Incurables </a:t>
          </a:r>
        </a:p>
      </dsp:txBody>
      <dsp:txXfrm>
        <a:off x="3581882" y="2835067"/>
        <a:ext cx="3256257" cy="1953754"/>
      </dsp:txXfrm>
    </dsp:sp>
    <dsp:sp modelId="{635C4EA2-D32E-4AA6-A6B2-509EE819CB9A}">
      <dsp:nvSpPr>
        <dsp:cNvPr id="0" name=""/>
        <dsp:cNvSpPr/>
      </dsp:nvSpPr>
      <dsp:spPr>
        <a:xfrm>
          <a:off x="7163765" y="2835067"/>
          <a:ext cx="3256257" cy="1953754"/>
        </a:xfrm>
        <a:prstGeom prst="rect">
          <a:avLst/>
        </a:prstGeom>
        <a:solidFill>
          <a:schemeClr val="accent4">
            <a:shade val="50000"/>
            <a:hueOff val="-252322"/>
            <a:satOff val="0"/>
            <a:lumOff val="1610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s-CO" sz="3100" kern="1200" dirty="0"/>
            <a:t>Difíciles de tratar</a:t>
          </a:r>
        </a:p>
      </dsp:txBody>
      <dsp:txXfrm>
        <a:off x="7163765" y="2835067"/>
        <a:ext cx="3256257" cy="195375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6270CC-7A59-4318-9501-11888D7D8FC1}">
      <dsp:nvSpPr>
        <dsp:cNvPr id="0" name=""/>
        <dsp:cNvSpPr/>
      </dsp:nvSpPr>
      <dsp:spPr>
        <a:xfrm>
          <a:off x="7452" y="517030"/>
          <a:ext cx="2227362" cy="1336417"/>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a:t>El diagnóstico obtenido o la ausencia del mismo.</a:t>
          </a:r>
          <a:endParaRPr lang="en-US" sz="1600" kern="1200"/>
        </a:p>
      </dsp:txBody>
      <dsp:txXfrm>
        <a:off x="46594" y="556172"/>
        <a:ext cx="2149078" cy="1258133"/>
      </dsp:txXfrm>
    </dsp:sp>
    <dsp:sp modelId="{4E35DFE5-487A-4A37-87F5-5270C3B2DB79}">
      <dsp:nvSpPr>
        <dsp:cNvPr id="0" name=""/>
        <dsp:cNvSpPr/>
      </dsp:nvSpPr>
      <dsp:spPr>
        <a:xfrm>
          <a:off x="2430822" y="909046"/>
          <a:ext cx="472200" cy="552385"/>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None/>
          </a:pPr>
          <a:endParaRPr lang="en-US" sz="1050" kern="1200"/>
        </a:p>
      </dsp:txBody>
      <dsp:txXfrm>
        <a:off x="2430822" y="1019523"/>
        <a:ext cx="330540" cy="331431"/>
      </dsp:txXfrm>
    </dsp:sp>
    <dsp:sp modelId="{9CA83792-3038-4AF4-BDC9-194FCCE9800B}">
      <dsp:nvSpPr>
        <dsp:cNvPr id="0" name=""/>
        <dsp:cNvSpPr/>
      </dsp:nvSpPr>
      <dsp:spPr>
        <a:xfrm>
          <a:off x="3125760" y="517030"/>
          <a:ext cx="2227362" cy="1336417"/>
        </a:xfrm>
        <a:prstGeom prst="roundRect">
          <a:avLst>
            <a:gd name="adj" fmla="val 10000"/>
          </a:avLst>
        </a:prstGeom>
        <a:solidFill>
          <a:schemeClr val="accent3">
            <a:hueOff val="-4520566"/>
            <a:satOff val="8295"/>
            <a:lumOff val="186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a:t>Etiología si se conoce, historia natural y pronóstico.</a:t>
          </a:r>
        </a:p>
      </dsp:txBody>
      <dsp:txXfrm>
        <a:off x="3164902" y="556172"/>
        <a:ext cx="2149078" cy="1258133"/>
      </dsp:txXfrm>
    </dsp:sp>
    <dsp:sp modelId="{48426EEF-F43C-4619-BB89-21008A158DCC}">
      <dsp:nvSpPr>
        <dsp:cNvPr id="0" name=""/>
        <dsp:cNvSpPr/>
      </dsp:nvSpPr>
      <dsp:spPr>
        <a:xfrm>
          <a:off x="5549130" y="909046"/>
          <a:ext cx="472200" cy="552385"/>
        </a:xfrm>
        <a:prstGeom prst="rightArrow">
          <a:avLst>
            <a:gd name="adj1" fmla="val 60000"/>
            <a:gd name="adj2" fmla="val 50000"/>
          </a:avLst>
        </a:prstGeom>
        <a:solidFill>
          <a:schemeClr val="accent3">
            <a:hueOff val="-6027422"/>
            <a:satOff val="11059"/>
            <a:lumOff val="248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None/>
          </a:pPr>
          <a:endParaRPr lang="en-US" sz="1050" kern="1200"/>
        </a:p>
      </dsp:txBody>
      <dsp:txXfrm>
        <a:off x="5549130" y="1019523"/>
        <a:ext cx="330540" cy="331431"/>
      </dsp:txXfrm>
    </dsp:sp>
    <dsp:sp modelId="{CAE3B00C-DA85-4577-9B18-6FEEECEB43DC}">
      <dsp:nvSpPr>
        <dsp:cNvPr id="0" name=""/>
        <dsp:cNvSpPr/>
      </dsp:nvSpPr>
      <dsp:spPr>
        <a:xfrm>
          <a:off x="6244068" y="517030"/>
          <a:ext cx="2227362" cy="1336417"/>
        </a:xfrm>
        <a:prstGeom prst="roundRect">
          <a:avLst>
            <a:gd name="adj" fmla="val 10000"/>
          </a:avLst>
        </a:prstGeom>
        <a:solidFill>
          <a:schemeClr val="accent3">
            <a:hueOff val="-9041133"/>
            <a:satOff val="16589"/>
            <a:lumOff val="37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a:t>Tratamientos a efectuar y seguimiento (multidisciplinario).</a:t>
          </a:r>
        </a:p>
      </dsp:txBody>
      <dsp:txXfrm>
        <a:off x="6283210" y="556172"/>
        <a:ext cx="2149078" cy="1258133"/>
      </dsp:txXfrm>
    </dsp:sp>
    <dsp:sp modelId="{4304C8F0-9721-4EB8-B224-252499B1136C}">
      <dsp:nvSpPr>
        <dsp:cNvPr id="0" name=""/>
        <dsp:cNvSpPr/>
      </dsp:nvSpPr>
      <dsp:spPr>
        <a:xfrm rot="5400000">
          <a:off x="7121648" y="2009363"/>
          <a:ext cx="472200" cy="552385"/>
        </a:xfrm>
        <a:prstGeom prst="rightArrow">
          <a:avLst>
            <a:gd name="adj1" fmla="val 60000"/>
            <a:gd name="adj2" fmla="val 50000"/>
          </a:avLst>
        </a:prstGeom>
        <a:solidFill>
          <a:schemeClr val="accent3">
            <a:hueOff val="-12054844"/>
            <a:satOff val="22119"/>
            <a:lumOff val="496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None/>
          </a:pPr>
          <a:endParaRPr lang="en-US" sz="1050" kern="1200"/>
        </a:p>
      </dsp:txBody>
      <dsp:txXfrm rot="-5400000">
        <a:off x="7192033" y="2049455"/>
        <a:ext cx="331431" cy="330540"/>
      </dsp:txXfrm>
    </dsp:sp>
    <dsp:sp modelId="{B62C4883-E905-41F5-B069-76CD70687337}">
      <dsp:nvSpPr>
        <dsp:cNvPr id="0" name=""/>
        <dsp:cNvSpPr/>
      </dsp:nvSpPr>
      <dsp:spPr>
        <a:xfrm>
          <a:off x="6244068" y="2744393"/>
          <a:ext cx="2227362" cy="1336417"/>
        </a:xfrm>
        <a:prstGeom prst="roundRect">
          <a:avLst>
            <a:gd name="adj" fmla="val 10000"/>
          </a:avLst>
        </a:prstGeom>
        <a:solidFill>
          <a:schemeClr val="accent3">
            <a:hueOff val="-13561699"/>
            <a:satOff val="24884"/>
            <a:lumOff val="5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S" sz="1400" kern="1200"/>
            <a:t>Anticipación y tratamiento de complicaciones </a:t>
          </a:r>
        </a:p>
      </dsp:txBody>
      <dsp:txXfrm>
        <a:off x="6283210" y="2783535"/>
        <a:ext cx="2149078" cy="1258133"/>
      </dsp:txXfrm>
    </dsp:sp>
    <dsp:sp modelId="{ABC2D234-81DF-4D2B-A6FC-923AA9BC72AB}">
      <dsp:nvSpPr>
        <dsp:cNvPr id="0" name=""/>
        <dsp:cNvSpPr/>
      </dsp:nvSpPr>
      <dsp:spPr>
        <a:xfrm rot="10800000">
          <a:off x="5575859" y="3136408"/>
          <a:ext cx="472200" cy="552385"/>
        </a:xfrm>
        <a:prstGeom prst="rightArrow">
          <a:avLst>
            <a:gd name="adj1" fmla="val 60000"/>
            <a:gd name="adj2" fmla="val 50000"/>
          </a:avLst>
        </a:prstGeom>
        <a:solidFill>
          <a:schemeClr val="accent3">
            <a:hueOff val="-18082266"/>
            <a:satOff val="33178"/>
            <a:lumOff val="745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None/>
          </a:pPr>
          <a:endParaRPr lang="en-US" sz="1050" kern="1200"/>
        </a:p>
      </dsp:txBody>
      <dsp:txXfrm rot="10800000">
        <a:off x="5717519" y="3246885"/>
        <a:ext cx="330540" cy="331431"/>
      </dsp:txXfrm>
    </dsp:sp>
    <dsp:sp modelId="{FCF38992-F895-4FDD-8DBD-BE8EA7681F0B}">
      <dsp:nvSpPr>
        <dsp:cNvPr id="0" name=""/>
        <dsp:cNvSpPr/>
      </dsp:nvSpPr>
      <dsp:spPr>
        <a:xfrm>
          <a:off x="3125760" y="2744393"/>
          <a:ext cx="2227362" cy="1336417"/>
        </a:xfrm>
        <a:prstGeom prst="roundRect">
          <a:avLst>
            <a:gd name="adj" fmla="val 10000"/>
          </a:avLst>
        </a:prstGeom>
        <a:solidFill>
          <a:schemeClr val="accent3">
            <a:hueOff val="-18082266"/>
            <a:satOff val="33178"/>
            <a:lumOff val="74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S" sz="1400" kern="1200" dirty="0"/>
            <a:t>Riesgos recurrencia. Posibilidad de diagnóstico prenatal, </a:t>
          </a:r>
          <a:r>
            <a:rPr lang="es-ES" sz="1400" kern="1200" dirty="0" err="1"/>
            <a:t>preimplantación</a:t>
          </a:r>
          <a:r>
            <a:rPr lang="es-ES" sz="1400" kern="1200" dirty="0"/>
            <a:t> </a:t>
          </a:r>
          <a:r>
            <a:rPr lang="en-US" sz="1400" kern="1200" dirty="0"/>
            <a:t>y de </a:t>
          </a:r>
          <a:r>
            <a:rPr lang="en-US" sz="1400" kern="1200" dirty="0" err="1"/>
            <a:t>opciones</a:t>
          </a:r>
          <a:r>
            <a:rPr lang="en-US" sz="1400" kern="1200" dirty="0"/>
            <a:t> </a:t>
          </a:r>
          <a:r>
            <a:rPr lang="en-US" sz="1400" kern="1200" dirty="0" err="1"/>
            <a:t>reproductivas</a:t>
          </a:r>
          <a:r>
            <a:rPr lang="en-US" sz="1400" kern="1200" dirty="0"/>
            <a:t>.</a:t>
          </a:r>
        </a:p>
      </dsp:txBody>
      <dsp:txXfrm>
        <a:off x="3164902" y="2783535"/>
        <a:ext cx="2149078" cy="125813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754012-A800-41DB-897D-D1BF5E0F7313}">
      <dsp:nvSpPr>
        <dsp:cNvPr id="0" name=""/>
        <dsp:cNvSpPr/>
      </dsp:nvSpPr>
      <dsp:spPr>
        <a:xfrm>
          <a:off x="0" y="0"/>
          <a:ext cx="9512157" cy="6786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s-ES" sz="2900" b="0" i="0" kern="1200" dirty="0"/>
            <a:t>1. Moléculas pequeñas</a:t>
          </a:r>
          <a:endParaRPr lang="es-ES" sz="2900" kern="1200" dirty="0"/>
        </a:p>
      </dsp:txBody>
      <dsp:txXfrm>
        <a:off x="33127" y="33127"/>
        <a:ext cx="9445903" cy="612346"/>
      </dsp:txXfrm>
    </dsp:sp>
    <dsp:sp modelId="{D6963FF7-BA6A-4C72-9F7D-5AB906F13A45}">
      <dsp:nvSpPr>
        <dsp:cNvPr id="0" name=""/>
        <dsp:cNvSpPr/>
      </dsp:nvSpPr>
      <dsp:spPr>
        <a:xfrm>
          <a:off x="0" y="824984"/>
          <a:ext cx="9512157" cy="67860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s-ES" sz="2900" kern="1200"/>
            <a:t>2. T</a:t>
          </a:r>
          <a:r>
            <a:rPr lang="es-ES" sz="2900" b="0" i="0" kern="1200"/>
            <a:t>ratamientos con proteínas</a:t>
          </a:r>
          <a:endParaRPr lang="es-ES" sz="2900" kern="1200"/>
        </a:p>
      </dsp:txBody>
      <dsp:txXfrm>
        <a:off x="33127" y="858111"/>
        <a:ext cx="9445903" cy="612346"/>
      </dsp:txXfrm>
    </dsp:sp>
    <dsp:sp modelId="{5F2289EE-A7F2-45F4-A246-697AAFCF9342}">
      <dsp:nvSpPr>
        <dsp:cNvPr id="0" name=""/>
        <dsp:cNvSpPr/>
      </dsp:nvSpPr>
      <dsp:spPr>
        <a:xfrm>
          <a:off x="0" y="1587105"/>
          <a:ext cx="9512157" cy="67860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s-ES" sz="2900" b="0" i="0" kern="1200"/>
            <a:t>3</a:t>
          </a:r>
          <a:r>
            <a:rPr lang="es-ES" sz="2900" kern="1200"/>
            <a:t>. A</a:t>
          </a:r>
          <a:r>
            <a:rPr lang="es-ES" sz="2900" b="0" i="0" kern="1200"/>
            <a:t>nticuerpos</a:t>
          </a:r>
          <a:endParaRPr lang="es-ES" sz="2900" kern="1200"/>
        </a:p>
      </dsp:txBody>
      <dsp:txXfrm>
        <a:off x="33127" y="1620232"/>
        <a:ext cx="9445903" cy="612346"/>
      </dsp:txXfrm>
    </dsp:sp>
    <dsp:sp modelId="{4C4E5558-EC65-4985-A063-9C34FE7DAD20}">
      <dsp:nvSpPr>
        <dsp:cNvPr id="0" name=""/>
        <dsp:cNvSpPr/>
      </dsp:nvSpPr>
      <dsp:spPr>
        <a:xfrm>
          <a:off x="0" y="2349224"/>
          <a:ext cx="9512157" cy="6786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s-ES" sz="2900" kern="1200"/>
            <a:t>4. T</a:t>
          </a:r>
          <a:r>
            <a:rPr lang="es-ES" sz="2900" b="0" i="0" kern="1200"/>
            <a:t>erapia con oligonucleótidos </a:t>
          </a:r>
          <a:endParaRPr lang="es-ES" sz="2900" kern="1200"/>
        </a:p>
      </dsp:txBody>
      <dsp:txXfrm>
        <a:off x="33127" y="2382351"/>
        <a:ext cx="9445903" cy="612346"/>
      </dsp:txXfrm>
    </dsp:sp>
    <dsp:sp modelId="{015702FF-417A-43FF-BC93-AED25D5E2C54}">
      <dsp:nvSpPr>
        <dsp:cNvPr id="0" name=""/>
        <dsp:cNvSpPr/>
      </dsp:nvSpPr>
      <dsp:spPr>
        <a:xfrm>
          <a:off x="0" y="3111345"/>
          <a:ext cx="9512157" cy="67860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s-ES" sz="2900" b="0" i="0" kern="1200"/>
            <a:t>5  Terapia celular o genética.</a:t>
          </a:r>
          <a:endParaRPr lang="es-ES" sz="2900" kern="1200"/>
        </a:p>
      </dsp:txBody>
      <dsp:txXfrm>
        <a:off x="33127" y="3144472"/>
        <a:ext cx="9445903" cy="612346"/>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CA477D-FDA0-3641-8918-E4CC94B204FD}" type="datetimeFigureOut">
              <a:rPr lang="en-US" smtClean="0"/>
              <a:t>7/22/2023</a:t>
            </a:fld>
            <a:endParaRPr lang="en-U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6A9283-3A15-3D4E-8AF0-628F2FEE3ADB}" type="slidenum">
              <a:rPr lang="en-US" smtClean="0"/>
              <a:t>‹Nº›</a:t>
            </a:fld>
            <a:endParaRPr lang="en-US"/>
          </a:p>
        </p:txBody>
      </p:sp>
    </p:spTree>
    <p:extLst>
      <p:ext uri="{BB962C8B-B14F-4D97-AF65-F5344CB8AC3E}">
        <p14:creationId xmlns:p14="http://schemas.microsoft.com/office/powerpoint/2010/main" val="1251233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FB6A9283-3A15-3D4E-8AF0-628F2FEE3ADB}" type="slidenum">
              <a:rPr lang="en-US" smtClean="0"/>
              <a:t>1</a:t>
            </a:fld>
            <a:endParaRPr lang="en-US" dirty="0"/>
          </a:p>
        </p:txBody>
      </p:sp>
    </p:spTree>
    <p:extLst>
      <p:ext uri="{BB962C8B-B14F-4D97-AF65-F5344CB8AC3E}">
        <p14:creationId xmlns:p14="http://schemas.microsoft.com/office/powerpoint/2010/main" val="10403219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FB6A9283-3A15-3D4E-8AF0-628F2FEE3ADB}" type="slidenum">
              <a:rPr lang="en-US" smtClean="0"/>
              <a:t>12</a:t>
            </a:fld>
            <a:endParaRPr lang="en-US"/>
          </a:p>
        </p:txBody>
      </p:sp>
    </p:spTree>
    <p:extLst>
      <p:ext uri="{BB962C8B-B14F-4D97-AF65-F5344CB8AC3E}">
        <p14:creationId xmlns:p14="http://schemas.microsoft.com/office/powerpoint/2010/main" val="24023406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dirty="0"/>
          </a:p>
        </p:txBody>
      </p:sp>
      <p:sp>
        <p:nvSpPr>
          <p:cNvPr id="4" name="Slide Number Placeholder 3"/>
          <p:cNvSpPr>
            <a:spLocks noGrp="1"/>
          </p:cNvSpPr>
          <p:nvPr>
            <p:ph type="sldNum" sz="quarter" idx="5"/>
          </p:nvPr>
        </p:nvSpPr>
        <p:spPr/>
        <p:txBody>
          <a:bodyPr/>
          <a:lstStyle/>
          <a:p>
            <a:fld id="{FB6A9283-3A15-3D4E-8AF0-628F2FEE3ADB}" type="slidenum">
              <a:rPr lang="en-US" smtClean="0"/>
              <a:t>13</a:t>
            </a:fld>
            <a:endParaRPr lang="en-US"/>
          </a:p>
        </p:txBody>
      </p:sp>
    </p:spTree>
    <p:extLst>
      <p:ext uri="{BB962C8B-B14F-4D97-AF65-F5344CB8AC3E}">
        <p14:creationId xmlns:p14="http://schemas.microsoft.com/office/powerpoint/2010/main" val="23074714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2022: 20483</a:t>
            </a:r>
          </a:p>
        </p:txBody>
      </p:sp>
      <p:sp>
        <p:nvSpPr>
          <p:cNvPr id="4" name="Marcador de número de diapositiva 3"/>
          <p:cNvSpPr>
            <a:spLocks noGrp="1"/>
          </p:cNvSpPr>
          <p:nvPr>
            <p:ph type="sldNum" sz="quarter" idx="5"/>
          </p:nvPr>
        </p:nvSpPr>
        <p:spPr/>
        <p:txBody>
          <a:bodyPr/>
          <a:lstStyle/>
          <a:p>
            <a:fld id="{FB6A9283-3A15-3D4E-8AF0-628F2FEE3ADB}" type="slidenum">
              <a:rPr lang="en-US" smtClean="0"/>
              <a:t>17</a:t>
            </a:fld>
            <a:endParaRPr lang="en-US"/>
          </a:p>
        </p:txBody>
      </p:sp>
    </p:spTree>
    <p:extLst>
      <p:ext uri="{BB962C8B-B14F-4D97-AF65-F5344CB8AC3E}">
        <p14:creationId xmlns:p14="http://schemas.microsoft.com/office/powerpoint/2010/main" val="26287659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b="0" i="0" dirty="0">
                <a:solidFill>
                  <a:srgbClr val="4D5156"/>
                </a:solidFill>
                <a:effectLst/>
                <a:latin typeface="arial" panose="020B0604020202020204" pitchFamily="34" charset="0"/>
              </a:rPr>
              <a:t>Ruta de Promoción y Mantenimiento de la </a:t>
            </a:r>
            <a:r>
              <a:rPr lang="es-ES" b="1" i="0" dirty="0">
                <a:solidFill>
                  <a:srgbClr val="5F6368"/>
                </a:solidFill>
                <a:effectLst/>
                <a:latin typeface="arial" panose="020B0604020202020204" pitchFamily="34" charset="0"/>
              </a:rPr>
              <a:t>Salud</a:t>
            </a:r>
            <a:r>
              <a:rPr lang="es-ES" b="0" i="0" dirty="0">
                <a:solidFill>
                  <a:srgbClr val="4D5156"/>
                </a:solidFill>
                <a:effectLst/>
                <a:latin typeface="arial" panose="020B0604020202020204" pitchFamily="34" charset="0"/>
              </a:rPr>
              <a:t> - </a:t>
            </a:r>
            <a:r>
              <a:rPr lang="es-ES" b="1" i="0" dirty="0">
                <a:solidFill>
                  <a:srgbClr val="5F6368"/>
                </a:solidFill>
                <a:effectLst/>
                <a:latin typeface="arial" panose="020B0604020202020204" pitchFamily="34" charset="0"/>
              </a:rPr>
              <a:t>RPMS</a:t>
            </a:r>
            <a:r>
              <a:rPr lang="es-ES" b="0" i="0" dirty="0">
                <a:solidFill>
                  <a:srgbClr val="4D5156"/>
                </a:solidFill>
                <a:effectLst/>
                <a:latin typeface="arial" panose="020B0604020202020204" pitchFamily="34" charset="0"/>
              </a:rPr>
              <a:t> 	</a:t>
            </a:r>
            <a:endParaRPr lang="es-ES" dirty="0"/>
          </a:p>
        </p:txBody>
      </p:sp>
      <p:sp>
        <p:nvSpPr>
          <p:cNvPr id="4" name="Slide Number Placeholder 3"/>
          <p:cNvSpPr>
            <a:spLocks noGrp="1"/>
          </p:cNvSpPr>
          <p:nvPr>
            <p:ph type="sldNum" sz="quarter" idx="5"/>
          </p:nvPr>
        </p:nvSpPr>
        <p:spPr/>
        <p:txBody>
          <a:bodyPr/>
          <a:lstStyle/>
          <a:p>
            <a:fld id="{FB6A9283-3A15-3D4E-8AF0-628F2FEE3ADB}" type="slidenum">
              <a:rPr lang="en-US" smtClean="0"/>
              <a:t>20</a:t>
            </a:fld>
            <a:endParaRPr lang="en-US"/>
          </a:p>
        </p:txBody>
      </p:sp>
    </p:spTree>
    <p:extLst>
      <p:ext uri="{BB962C8B-B14F-4D97-AF65-F5344CB8AC3E}">
        <p14:creationId xmlns:p14="http://schemas.microsoft.com/office/powerpoint/2010/main" val="7335157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Las enfermedades raras siguen siendo un desafío para muchos de los países del mundo. Los millones de personas que padecen colectivamente enfermedades raras, en el contexto de la furiosa pandemia de COVID-19 a nivel mundial, requieren una solución innovadora y reciente de diferentes partes interesadas. Los organismos reguladores, como la Administración de Alimentos y Medicamentos y la Agencia Europea de Medicamentos, han ideado muchos enfoques diferentes, incluida la asistencia financiera para impulsar el desarrollo y la aprobación de medicamentos. Se han experimentado enfoques novedosos pertinentes a los ensayos clínicos de dichos medicamentos, como la centralidad del paciente, la interacción temprana con los organismos reguladores y el establecimiento de resultados clínicos de interés. Varias organizaciones internacionales, incluidos colaboradores de varios países, han iniciado varios proyectos o consorcios para cerrar la brecha entre el conocimiento y la práctica. Los desafíos siguen siendo más fundamentales en los países en desarrollo como India, que ha adoptado pocas iniciativas notables al involucrar a las partes interesadas relevantes en presencia de recursos e infraestructuras limitados y un marco regulatorio incipiente. Por lo tanto, es imperativo revisar los aspectos clave del desarrollo de medicamentos huérfanos para satisfacer las necesidades no satisfechas de estos pacientes que padecen diversas enfermedades raras.</a:t>
            </a:r>
          </a:p>
        </p:txBody>
      </p:sp>
      <p:sp>
        <p:nvSpPr>
          <p:cNvPr id="4" name="Marcador de número de diapositiva 3"/>
          <p:cNvSpPr>
            <a:spLocks noGrp="1"/>
          </p:cNvSpPr>
          <p:nvPr>
            <p:ph type="sldNum" sz="quarter" idx="5"/>
          </p:nvPr>
        </p:nvSpPr>
        <p:spPr/>
        <p:txBody>
          <a:bodyPr/>
          <a:lstStyle/>
          <a:p>
            <a:fld id="{FB6A9283-3A15-3D4E-8AF0-628F2FEE3ADB}" type="slidenum">
              <a:rPr lang="en-US" smtClean="0"/>
              <a:t>21</a:t>
            </a:fld>
            <a:endParaRPr lang="en-US"/>
          </a:p>
        </p:txBody>
      </p:sp>
    </p:spTree>
    <p:extLst>
      <p:ext uri="{BB962C8B-B14F-4D97-AF65-F5344CB8AC3E}">
        <p14:creationId xmlns:p14="http://schemas.microsoft.com/office/powerpoint/2010/main" val="33761739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r>
              <a:rPr lang="es-MX" dirty="0"/>
              <a:t>La mayoría de las enfermedades raras aún carecen de tratamientos aprobados a pesar de los importantes avances en la investigación que brindan las herramientas para comprender su base molecular, así como la legislación que brinda incentivos regulatorios y económicos para catalizar el desarrollo de terapias específicas. aproximadamente 7000 enfermedades raras aún carecen de tratamientos específicos. </a:t>
            </a:r>
          </a:p>
          <a:p>
            <a:pPr algn="l"/>
            <a:r>
              <a:rPr lang="es-MX" dirty="0"/>
              <a:t>Abordar esta brecha traslacional es un desafío multifacético, para el cual un aspecto clave es la selección de la modalidad terapéutica óptima para traducir los avances en el conocimiento de enfermedades raras en medicamentos potenciales, conocidos como medicamentos huérfanos. </a:t>
            </a:r>
          </a:p>
          <a:p>
            <a:pPr algn="l"/>
            <a:r>
              <a:rPr lang="es-MX" dirty="0"/>
              <a:t>Con esto en mente, discutimos aquí la base tecnológica y la aplicabilidad en enfermedades raras de las principales modalidades terapéuticas, incluidas las moléculas pequeñas, los anticuerpos monoclonales, las terapias de reemplazo de proteínas, los oligonucleótidos y las terapias génicas y celulares, así como la reutilización de fármacos.</a:t>
            </a:r>
          </a:p>
        </p:txBody>
      </p:sp>
      <p:sp>
        <p:nvSpPr>
          <p:cNvPr id="4" name="Marcador de número de diapositiva 3"/>
          <p:cNvSpPr>
            <a:spLocks noGrp="1"/>
          </p:cNvSpPr>
          <p:nvPr>
            <p:ph type="sldNum" sz="quarter" idx="5"/>
          </p:nvPr>
        </p:nvSpPr>
        <p:spPr/>
        <p:txBody>
          <a:bodyPr/>
          <a:lstStyle/>
          <a:p>
            <a:fld id="{FB6A9283-3A15-3D4E-8AF0-628F2FEE3ADB}" type="slidenum">
              <a:rPr lang="en-US" smtClean="0"/>
              <a:t>22</a:t>
            </a:fld>
            <a:endParaRPr lang="en-US"/>
          </a:p>
        </p:txBody>
      </p:sp>
    </p:spTree>
    <p:extLst>
      <p:ext uri="{BB962C8B-B14F-4D97-AF65-F5344CB8AC3E}">
        <p14:creationId xmlns:p14="http://schemas.microsoft.com/office/powerpoint/2010/main" val="9682101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Las moléculas pequeñas o productos terapéuticos de síntesis química son la plataforma farmacéutica mejor establecida para enfermedades en general.</a:t>
            </a:r>
          </a:p>
          <a:p>
            <a:r>
              <a:rPr lang="es-MX" dirty="0"/>
              <a:t> Por ejemplo, en la </a:t>
            </a:r>
            <a:r>
              <a:rPr lang="es-ES" dirty="0"/>
              <a:t>Fibrosis quística se observa una mutación en el gen CTFR  que afecta los canales de cloro, para este caso el </a:t>
            </a:r>
            <a:r>
              <a:rPr lang="es-ES" dirty="0" err="1"/>
              <a:t>Ivacaftor</a:t>
            </a:r>
            <a:r>
              <a:rPr lang="es-ES" dirty="0"/>
              <a:t> se usa para mantener el canal abierto.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dirty="0"/>
          </a:p>
          <a:p>
            <a:r>
              <a:rPr lang="es-MX" dirty="0"/>
              <a:t>La moléculas pequeñas continúan siendo atractivas como agentes terapéuticos debido a sus múltiples vías de administración, dosificación controlada, estabilidad, escala de síntesis y, en general, bajo costo de los productos</a:t>
            </a:r>
          </a:p>
          <a:p>
            <a:endParaRPr lang="es-MX" dirty="0"/>
          </a:p>
          <a:p>
            <a:r>
              <a:rPr lang="es-MX" dirty="0"/>
              <a:t>De aquí en adelante hablaremos de medicamentos biológicos, estos se caracterizan por el uso de la biotecnología que a partir de una célula se extraen diferentes proteínas terapéuticas.</a:t>
            </a:r>
          </a:p>
          <a:p>
            <a:r>
              <a:rPr lang="es-MX" dirty="0"/>
              <a:t>Desventajas: Baja especificidad lo que puede generar mayor tasa de eventos adversos</a:t>
            </a:r>
            <a:endParaRPr lang="es-ES" dirty="0"/>
          </a:p>
          <a:p>
            <a:endParaRPr lang="es-ES" dirty="0"/>
          </a:p>
          <a:p>
            <a:endParaRPr lang="es-MX" dirty="0"/>
          </a:p>
          <a:p>
            <a:r>
              <a:rPr lang="es-MX" dirty="0"/>
              <a:t>TERAPIAS DE ANTICUERPOS</a:t>
            </a:r>
          </a:p>
          <a:p>
            <a:pPr marL="0" marR="0" lvl="0" indent="0" algn="l" defTabSz="914400" rtl="0" eaLnBrk="1" fontAlgn="auto" latinLnBrk="0" hangingPunct="1">
              <a:lnSpc>
                <a:spcPct val="100000"/>
              </a:lnSpc>
              <a:spcBef>
                <a:spcPts val="0"/>
              </a:spcBef>
              <a:spcAft>
                <a:spcPts val="0"/>
              </a:spcAft>
              <a:buClrTx/>
              <a:buSzTx/>
              <a:buFontTx/>
              <a:buNone/>
              <a:tabLst/>
              <a:defRPr/>
            </a:pPr>
            <a:r>
              <a:rPr lang="es-MX" dirty="0"/>
              <a:t>Los </a:t>
            </a:r>
            <a:r>
              <a:rPr lang="es-MX" dirty="0" err="1"/>
              <a:t>mAbs</a:t>
            </a:r>
            <a:r>
              <a:rPr lang="es-MX" dirty="0"/>
              <a:t> son producidos naturalmente por los linfocitos B, que reconocen antígenos extraños durante la respuesta inmune humoral. </a:t>
            </a:r>
          </a:p>
          <a:p>
            <a:pPr marL="0" marR="0" lvl="0" indent="0" algn="l" defTabSz="914400" rtl="0" eaLnBrk="1" fontAlgn="auto" latinLnBrk="0" hangingPunct="1">
              <a:lnSpc>
                <a:spcPct val="100000"/>
              </a:lnSpc>
              <a:spcBef>
                <a:spcPts val="0"/>
              </a:spcBef>
              <a:spcAft>
                <a:spcPts val="0"/>
              </a:spcAft>
              <a:buClrTx/>
              <a:buSzTx/>
              <a:buFontTx/>
              <a:buNone/>
              <a:tabLst/>
              <a:defRPr/>
            </a:pPr>
            <a:r>
              <a:rPr lang="es-MX" dirty="0"/>
              <a:t>Hoy en día se pueden producir AC </a:t>
            </a:r>
            <a:r>
              <a:rPr lang="es-MX" dirty="0" err="1"/>
              <a:t>monclonales</a:t>
            </a:r>
            <a:r>
              <a:rPr lang="es-MX" dirty="0"/>
              <a:t> a partir de diferentes células viva, por ejemplo células de ovario hámster chino las cuales son expuestas a diferentes estímulos y como resultado tenemos anticuerpos que tienen dos características clave: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dirty="0"/>
              <a:t>Son específicos por un antígeno en particular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dirty="0"/>
              <a:t>Esta especificidad es continua.</a:t>
            </a:r>
          </a:p>
          <a:p>
            <a:endParaRPr lang="es-MX" dirty="0"/>
          </a:p>
          <a:p>
            <a:r>
              <a:rPr lang="es-MX" dirty="0"/>
              <a:t>Los ac ejercen su efecto modulando las vías de señalización, reclutando células o proteínas en sitios específicos, liberando citotoxinas o neutralizando o modulando factores circulantes.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s-MX"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MX" dirty="0"/>
              <a:t>Por ejemplo tenemos esta molécula de Eculizumab, quien tiene especificidad por C5 y evita que la  C5 convertasa pueda desencadenar la activación del complemento terminal.</a:t>
            </a:r>
          </a:p>
          <a:p>
            <a:endParaRPr lang="es-MX" dirty="0"/>
          </a:p>
          <a:p>
            <a:r>
              <a:rPr lang="es-MX" dirty="0"/>
              <a:t> El primer anticuerpo monoclonal (mAb) terapéutico, muronomabCD3, fue aprobado en 1986 para el tratamiento del rechazo de aloinjertos de órganos.</a:t>
            </a:r>
          </a:p>
          <a:p>
            <a:r>
              <a:rPr lang="es-MX" dirty="0"/>
              <a:t>Desde entonces, esta clase de productos ha crecido constantemente de tal manera que los </a:t>
            </a:r>
            <a:r>
              <a:rPr lang="es-MX" dirty="0" err="1"/>
              <a:t>mAbs</a:t>
            </a:r>
            <a:r>
              <a:rPr lang="es-MX" dirty="0"/>
              <a:t> terapéuticos se han convertido en una clase de productos dominante para el tratamiento de una variedad de enfermedades, en particular cánceres y trastornos inmunitarios.</a:t>
            </a:r>
          </a:p>
          <a:p>
            <a:r>
              <a:rPr lang="es-MX" dirty="0"/>
              <a:t>La cantidad de terapias basadas en mAb aprobadas para enfermedades raras fuera del campo de la oncología es limitada en la actualidad, pero el potencial de la plataforma para la orientación altamente específica de proteínas vinculadas a enfermedades está comenzando a materializarse.</a:t>
            </a:r>
          </a:p>
          <a:p>
            <a:r>
              <a:rPr lang="es-MX" dirty="0"/>
              <a:t>Esta modalidad terapéutica se desarrolló principalmente para grandes indicaciones y luego se reutilizó, inicialmente fuera de etiqueta, para algunas indicaciones de enfermedades raras.</a:t>
            </a:r>
          </a:p>
          <a:p>
            <a:endParaRPr lang="es-MX" dirty="0"/>
          </a:p>
          <a:p>
            <a:r>
              <a:rPr lang="es-MX" dirty="0"/>
              <a:t>Ventajas:</a:t>
            </a:r>
          </a:p>
          <a:p>
            <a:pPr marL="171450" indent="-171450">
              <a:buFont typeface="Arial" panose="020B0604020202020204" pitchFamily="34" charset="0"/>
              <a:buChar char="•"/>
            </a:pPr>
            <a:r>
              <a:rPr lang="es-MX" dirty="0"/>
              <a:t>Alta especificidad que limita el riesgo de toxicidad fuera del objetivo a largo plazo, que se observa con frecuencia con moléculas pequeñas. </a:t>
            </a:r>
          </a:p>
          <a:p>
            <a:pPr marL="171450" indent="-171450">
              <a:buFont typeface="Arial" panose="020B0604020202020204" pitchFamily="34" charset="0"/>
              <a:buChar char="•"/>
            </a:pPr>
            <a:r>
              <a:rPr lang="es-MX" dirty="0"/>
              <a:t>Estabilidad in vivo permite regímenes de dosificación poco frecuentes.</a:t>
            </a:r>
          </a:p>
          <a:p>
            <a:pPr marL="0" indent="0">
              <a:buFont typeface="Arial" panose="020B0604020202020204" pitchFamily="34" charset="0"/>
              <a:buNone/>
            </a:pPr>
            <a:endParaRPr lang="es-MX" dirty="0"/>
          </a:p>
          <a:p>
            <a:pPr marL="0" indent="0">
              <a:buFont typeface="Arial" panose="020B0604020202020204" pitchFamily="34" charset="0"/>
              <a:buNone/>
            </a:pPr>
            <a:r>
              <a:rPr lang="es-MX" dirty="0"/>
              <a:t>Desventajas:</a:t>
            </a:r>
          </a:p>
          <a:p>
            <a:pPr marL="171450" indent="-171450">
              <a:buFont typeface="Arial" panose="020B0604020202020204" pitchFamily="34" charset="0"/>
              <a:buChar char="•"/>
            </a:pPr>
            <a:r>
              <a:rPr lang="es-MX" dirty="0"/>
              <a:t>Gran tamaño de los </a:t>
            </a:r>
            <a:r>
              <a:rPr lang="es-MX" dirty="0" err="1"/>
              <a:t>mAbs</a:t>
            </a:r>
            <a:r>
              <a:rPr lang="es-MX" dirty="0"/>
              <a:t> limita su penetración en los tejidos y las células, lo que impide la búsqueda de algunos objetivos teóricamente deseables, como las proteínas intracelulares, aunque esta es un área en la que los nuevos formatos de fragmentos, como los </a:t>
            </a:r>
            <a:r>
              <a:rPr lang="es-MX" dirty="0" err="1"/>
              <a:t>nanocuerpos</a:t>
            </a:r>
            <a:r>
              <a:rPr lang="es-MX" dirty="0"/>
              <a:t>, son prometedores. </a:t>
            </a:r>
          </a:p>
          <a:p>
            <a:pPr marL="171450" indent="-171450">
              <a:buFont typeface="Arial" panose="020B0604020202020204" pitchFamily="34" charset="0"/>
              <a:buChar char="•"/>
            </a:pPr>
            <a:r>
              <a:rPr lang="es-MX" dirty="0"/>
              <a:t>Los costos de fabricación de mAb también pueden ser prohibitivos debido a la necesidad de grandes cultivos de células de mamíferos seguidos de extensos pasos de purificación, bajo buenas prácticas de fabricación. </a:t>
            </a:r>
          </a:p>
          <a:p>
            <a:pPr marL="171450" indent="-171450">
              <a:buFont typeface="Arial" panose="020B0604020202020204" pitchFamily="34" charset="0"/>
              <a:buChar char="•"/>
            </a:pPr>
            <a:r>
              <a:rPr lang="es-MX" dirty="0"/>
              <a:t>Requieren aplicación parenteral. </a:t>
            </a:r>
            <a:endParaRPr lang="es-ES" dirty="0"/>
          </a:p>
        </p:txBody>
      </p:sp>
      <p:sp>
        <p:nvSpPr>
          <p:cNvPr id="4" name="Marcador de número de diapositiva 3"/>
          <p:cNvSpPr>
            <a:spLocks noGrp="1"/>
          </p:cNvSpPr>
          <p:nvPr>
            <p:ph type="sldNum" sz="quarter" idx="5"/>
          </p:nvPr>
        </p:nvSpPr>
        <p:spPr/>
        <p:txBody>
          <a:bodyPr/>
          <a:lstStyle/>
          <a:p>
            <a:fld id="{FB6A9283-3A15-3D4E-8AF0-628F2FEE3ADB}" type="slidenum">
              <a:rPr lang="en-US" smtClean="0"/>
              <a:t>23</a:t>
            </a:fld>
            <a:endParaRPr lang="en-US"/>
          </a:p>
        </p:txBody>
      </p:sp>
    </p:spTree>
    <p:extLst>
      <p:ext uri="{BB962C8B-B14F-4D97-AF65-F5344CB8AC3E}">
        <p14:creationId xmlns:p14="http://schemas.microsoft.com/office/powerpoint/2010/main" val="7263464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err="1"/>
              <a:t>Oligonucleotidsos</a:t>
            </a:r>
            <a:r>
              <a:rPr lang="es-ES" dirty="0"/>
              <a:t> amiloidosis por </a:t>
            </a:r>
            <a:r>
              <a:rPr lang="es-ES" dirty="0" err="1"/>
              <a:t>transtiretina</a:t>
            </a:r>
            <a:r>
              <a:rPr lang="es-ES" dirty="0"/>
              <a:t> </a:t>
            </a:r>
          </a:p>
          <a:p>
            <a:endParaRPr lang="es-ES" dirty="0"/>
          </a:p>
          <a:p>
            <a:r>
              <a:rPr lang="es-MX" dirty="0"/>
              <a:t>TERAPIAS DE REMPLAZO ENZIMATICO</a:t>
            </a:r>
          </a:p>
          <a:p>
            <a:r>
              <a:rPr lang="es-MX" dirty="0"/>
              <a:t>las terapias de reemplazo de proteínas, ha sido durante mucho tiempo una piedra angular en el tratamiento de enfermedades raras relacionadas con la pérdida de función de una proteína en particular. Un ejemplo destacado es la administración de factor VIII o factor IX para tratar pacientes con hemofilia A o hemofilia B, respectivamente. </a:t>
            </a:r>
            <a:endParaRPr lang="es-ES" dirty="0"/>
          </a:p>
          <a:p>
            <a:r>
              <a:rPr lang="es-MX" dirty="0"/>
              <a:t>Esta área ha visto una innovación sustancial en las últimas décadas, pasando de productos derivados de plasma a proteínas recombinantes, a proteínas recombinantes diseñadas que tienen características terapéuticas superiores, incluidas modificaciones como la </a:t>
            </a:r>
            <a:r>
              <a:rPr lang="es-MX" dirty="0" err="1"/>
              <a:t>pegilación</a:t>
            </a:r>
            <a:r>
              <a:rPr lang="es-MX" dirty="0"/>
              <a:t>.</a:t>
            </a:r>
          </a:p>
          <a:p>
            <a:r>
              <a:rPr lang="es-MX" dirty="0"/>
              <a:t>Las enfermedades causadas por enzimas faltantes o defectuosas pueden tratarse reemplazándolas con enzimas suministradas exógenamente, ya sea purificadas a partir de tejido humano o animal o producidas mediante técnicas recombinantes.</a:t>
            </a:r>
          </a:p>
          <a:p>
            <a:r>
              <a:rPr lang="es-MX" dirty="0"/>
              <a:t>Las enzimas utilizadas para ERT son formas naturales o proteínas recombinantes que muestran un alto grado de homología con las enzimas humanas.</a:t>
            </a:r>
          </a:p>
          <a:p>
            <a:r>
              <a:rPr lang="es-MX" dirty="0"/>
              <a:t>La mayoría de las enzimas utilizadas en ERT son recombinantes, lo que también permite modificaciones para proporcionar una vida media más prolongada, una actividad más potente, resistencia a la degradación o la orientación a un tipo específico de órgano, tejido o célula.</a:t>
            </a:r>
          </a:p>
          <a:p>
            <a:r>
              <a:rPr lang="es-MX" dirty="0"/>
              <a:t>Los ERT se producen normalmente utilizando líneas celulares de mamíferos, más comúnmente células de ovario de hámster chino (CHO), aunque también se utilizan células humanas modificadas. </a:t>
            </a:r>
          </a:p>
          <a:p>
            <a:r>
              <a:rPr lang="es-MX" dirty="0"/>
              <a:t>Los ERT recombinantes se han desarrollado y aprobado hasta la fecha para 11 LSD diferentes en todo el mundo: enfermedad de Gaucher, la enfermedad de Fabry, la enfermedad de </a:t>
            </a:r>
            <a:r>
              <a:rPr lang="es-MX" dirty="0" err="1"/>
              <a:t>Hurler-Scheie</a:t>
            </a:r>
            <a:r>
              <a:rPr lang="es-MX" dirty="0"/>
              <a:t> (también conocida como </a:t>
            </a:r>
            <a:r>
              <a:rPr lang="es-MX" dirty="0" err="1"/>
              <a:t>mucopolisacaridosis</a:t>
            </a:r>
            <a:r>
              <a:rPr lang="es-MX" dirty="0"/>
              <a:t> tipo I (MPS I)), la enfermedad de Hunter (MPS II), la enfermedad de Pompe, la enfermedad de </a:t>
            </a:r>
            <a:r>
              <a:rPr lang="es-MX" dirty="0" err="1"/>
              <a:t>Maroteaux</a:t>
            </a:r>
            <a:r>
              <a:rPr lang="es-MX" dirty="0"/>
              <a:t>-Lamy (MPS VI), la deficiencia de lipasa ácida lisosomal (enfermedad de Wolman</a:t>
            </a:r>
          </a:p>
          <a:p>
            <a:r>
              <a:rPr lang="es-MX" dirty="0"/>
              <a:t>En primer lugar, la ERT puede ser muy eficaz si la enzima de reemplazo puede administrarse en la dosis correcta en el tejido y las células correctos lo suficientemente temprano en el curso de la enfermedad (es decir, antes de que se produzca un daño orgánico importante e irreversible.</a:t>
            </a:r>
          </a:p>
          <a:p>
            <a:r>
              <a:rPr lang="es-MX" dirty="0"/>
              <a:t>En segundo lugar, el historial de seguridad de ERT es excelente. Muy pocos pacientes experimentan reacciones significativas relacionadas con la infusión. Sin embargo, la hipersensibilidad puede ser un problema difícil, ya que no solo causa reacciones alérgicas, sino que potencialmente limitando también la eficacia de la terapia debido a la formación de anticuerpos contra la enzima recombinante, y en pacientes gravemente afectados con daño orgánico irreversible, la ERT puede no tener ningún efecto terapéutico.</a:t>
            </a:r>
          </a:p>
          <a:p>
            <a:r>
              <a:rPr lang="es-MX" dirty="0"/>
              <a:t>Tercero, las tecnologías para ERT están bien desarrolladas, pero seguirán teniendo limitaciones, incluido el costo de fabricación y purificación de enzimas recombinantes y el tiempo para crear capacidades de fabricación para nuevos productos.</a:t>
            </a:r>
          </a:p>
          <a:p>
            <a:endParaRPr lang="es-MX" dirty="0"/>
          </a:p>
          <a:p>
            <a:r>
              <a:rPr lang="es-MX" dirty="0"/>
              <a:t>Terapias con oligonucleótidos:</a:t>
            </a:r>
          </a:p>
          <a:p>
            <a:r>
              <a:rPr lang="es-MX" dirty="0"/>
              <a:t>Otra </a:t>
            </a:r>
            <a:r>
              <a:rPr lang="es-MX" dirty="0" err="1"/>
              <a:t>estratégia</a:t>
            </a:r>
            <a:r>
              <a:rPr lang="es-MX" dirty="0"/>
              <a:t> para dirigirse  específicamente a genes </a:t>
            </a:r>
            <a:r>
              <a:rPr lang="es-MX" dirty="0" err="1"/>
              <a:t>asociadoa</a:t>
            </a:r>
            <a:r>
              <a:rPr lang="es-MX" dirty="0"/>
              <a:t> a enfermedades es intervenir a </a:t>
            </a:r>
            <a:r>
              <a:rPr lang="es-MX" dirty="0" err="1"/>
              <a:t>nirver</a:t>
            </a:r>
            <a:r>
              <a:rPr lang="es-MX" dirty="0"/>
              <a:t> del ARN., esto se logra cuando se estimula la degradación del ARNm para reducir la producción de una proteína específica asociada a una enfermedad, la ventaja es que esta puede ser una intervención altamente específica para enfermedades raras teniendo acción sobre el producto genético y no solo sobre a superficie celular o las proteínas circulantes.</a:t>
            </a:r>
          </a:p>
          <a:p>
            <a:r>
              <a:rPr lang="es-MX" dirty="0"/>
              <a:t>En resumen las terapias con oligonucleótidos son secuencias de ácidos </a:t>
            </a:r>
            <a:r>
              <a:rPr lang="es-MX" dirty="0" err="1"/>
              <a:t>nucleiocos</a:t>
            </a:r>
            <a:r>
              <a:rPr lang="es-MX" dirty="0"/>
              <a:t> sintéticos que se unen  a </a:t>
            </a:r>
            <a:r>
              <a:rPr lang="es-MX" dirty="0" err="1"/>
              <a:t>objetvos</a:t>
            </a:r>
            <a:r>
              <a:rPr lang="es-MX" dirty="0"/>
              <a:t> de ARN a través del emparejamiento especificas de bases,. Por lo tanto afectan la expresión genética de varias maneras.</a:t>
            </a:r>
          </a:p>
          <a:p>
            <a:r>
              <a:rPr lang="es-MX" dirty="0"/>
              <a:t>Ejemplos el </a:t>
            </a:r>
            <a:r>
              <a:rPr lang="es-MX" dirty="0" err="1"/>
              <a:t>mipomersenaporbado</a:t>
            </a:r>
            <a:r>
              <a:rPr lang="es-MX" dirty="0"/>
              <a:t> en 2013 para el tratamiento de la </a:t>
            </a:r>
            <a:r>
              <a:rPr lang="es-MX" dirty="0" err="1"/>
              <a:t>hipercolesteroilemia</a:t>
            </a:r>
            <a:r>
              <a:rPr lang="es-MX" dirty="0"/>
              <a:t> familiar homocigota.</a:t>
            </a:r>
          </a:p>
          <a:p>
            <a:r>
              <a:rPr lang="es-MX" dirty="0"/>
              <a:t>Las ventajas de este tipo de terapia es que son altamente específicas y la capacidad para abordar objetivos  que no son accesibles con </a:t>
            </a:r>
            <a:r>
              <a:rPr lang="es-MX" dirty="0" err="1"/>
              <a:t>teraías</a:t>
            </a:r>
            <a:r>
              <a:rPr lang="es-MX" dirty="0"/>
              <a:t> tradicionales y una toxicidad sistémica reducida. El inconveniente es que los oligonucleótidos no cruzan </a:t>
            </a:r>
            <a:r>
              <a:rPr lang="es-MX" dirty="0" err="1"/>
              <a:t>fácilmentela</a:t>
            </a:r>
            <a:r>
              <a:rPr lang="es-MX" dirty="0"/>
              <a:t> BHE por lo tanto algunas veces re </a:t>
            </a:r>
            <a:r>
              <a:rPr lang="es-MX" dirty="0" err="1"/>
              <a:t>requien</a:t>
            </a:r>
            <a:r>
              <a:rPr lang="es-MX" dirty="0"/>
              <a:t> vías de administración invasivas como la intratecal o </a:t>
            </a:r>
            <a:r>
              <a:rPr lang="es-MX" dirty="0" err="1"/>
              <a:t>intreaventricular</a:t>
            </a:r>
            <a:r>
              <a:rPr lang="es-MX" dirty="0"/>
              <a:t>.</a:t>
            </a:r>
            <a:endParaRPr lang="es-ES" dirty="0"/>
          </a:p>
        </p:txBody>
      </p:sp>
      <p:sp>
        <p:nvSpPr>
          <p:cNvPr id="4" name="Marcador de número de diapositiva 3"/>
          <p:cNvSpPr>
            <a:spLocks noGrp="1"/>
          </p:cNvSpPr>
          <p:nvPr>
            <p:ph type="sldNum" sz="quarter" idx="5"/>
          </p:nvPr>
        </p:nvSpPr>
        <p:spPr/>
        <p:txBody>
          <a:bodyPr/>
          <a:lstStyle/>
          <a:p>
            <a:fld id="{FB6A9283-3A15-3D4E-8AF0-628F2FEE3ADB}" type="slidenum">
              <a:rPr lang="en-US" smtClean="0"/>
              <a:t>24</a:t>
            </a:fld>
            <a:endParaRPr lang="en-US"/>
          </a:p>
        </p:txBody>
      </p:sp>
    </p:spTree>
    <p:extLst>
      <p:ext uri="{BB962C8B-B14F-4D97-AF65-F5344CB8AC3E}">
        <p14:creationId xmlns:p14="http://schemas.microsoft.com/office/powerpoint/2010/main" val="1876368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Atrofia muscular espinal  : oligonucleótidos anti sentidos , terapia génica con vector </a:t>
            </a:r>
            <a:r>
              <a:rPr lang="es-ES" dirty="0" err="1"/>
              <a:t>virla</a:t>
            </a:r>
            <a:r>
              <a:rPr lang="es-ES" dirty="0"/>
              <a:t>  y creo que  para MPS hemofilia</a:t>
            </a:r>
          </a:p>
          <a:p>
            <a:r>
              <a:rPr lang="es-MX" dirty="0"/>
              <a:t>Terapia génica y celular:</a:t>
            </a:r>
            <a:endParaRPr lang="es-ES" dirty="0"/>
          </a:p>
          <a:p>
            <a:r>
              <a:rPr lang="es-MX" dirty="0"/>
              <a:t>La terapia génica que aprovecha los vectores virales se puede utilizar en dos contextos generales para enfermedades raras. Para enfermedades en las que el objetivo terapéutico es compensar la pérdida de función de una proteína en particular, como en la AME, el vector se usa para expresar un transgén (con la secuencia endógena o codón optimizado) que codifica la proteína deseada, bajo el control de un promotor apropiado. Por el contrario, para enfermedades como la enfermedad de Huntington, donde el objetivo es suprimir el impacto de un gen patógeno, se puede introducir un gen trans que codifica un ARN (como un ARN de horquilla corta) que puede aprovechar los mecanismos de interferencia del ARN para inhibir la expresión génica.</a:t>
            </a:r>
          </a:p>
          <a:p>
            <a:endParaRPr lang="es-MX" dirty="0"/>
          </a:p>
          <a:p>
            <a:r>
              <a:rPr lang="es-MX" dirty="0"/>
              <a:t>En algunos casos, los vectores virales que contienen el gen terapéutico pueden llegar a las células deseadas luego de la inyección del vector, a menudo directamente en el tejido u órgano, como el ojo, lo que puede promover la captación y minimizar los efectos no deseados. En otros casos, las células se modifican genéticamente fuera del cuerpo para producir factores terapéuticos y luego se trasplantan nuevamente a los pacientes. Este enfoque de terapia génica ex vivo, que también puede considerarse como un tipo de terapia celular, es particularmente útil para los trastornos sanguíneos hereditarios raros, para los cuales las células madre hematopoyéticas (HSC) pueden recolectarse de los pacientes, modificarse genéticamente y luego trasplantarse nuevamente a los pacientes.</a:t>
            </a:r>
          </a:p>
          <a:p>
            <a:r>
              <a:rPr lang="es-MX" dirty="0"/>
              <a:t>Resumen de tecnología. Dos plataformas de terapia génica basadas en vectores virales han surgido como las más útiles para estudios clínicos en enfermedades raras: vectores de virus </a:t>
            </a:r>
            <a:r>
              <a:rPr lang="es-MX" dirty="0" err="1"/>
              <a:t>adenoasociados</a:t>
            </a:r>
            <a:r>
              <a:rPr lang="es-MX" dirty="0"/>
              <a:t> (AAV) y vectores retrovirales/</a:t>
            </a:r>
            <a:r>
              <a:rPr lang="es-MX" dirty="0" err="1"/>
              <a:t>lentivirales</a:t>
            </a:r>
            <a:r>
              <a:rPr lang="es-MX" dirty="0"/>
              <a:t>.</a:t>
            </a:r>
          </a:p>
          <a:p>
            <a:endParaRPr lang="es-MX" dirty="0"/>
          </a:p>
          <a:p>
            <a:r>
              <a:rPr lang="es-MX" dirty="0"/>
              <a:t>Con vectores AAV recombinantes, se puede insertar un </a:t>
            </a:r>
            <a:r>
              <a:rPr lang="es-MX" dirty="0" err="1"/>
              <a:t>transgen</a:t>
            </a:r>
            <a:r>
              <a:rPr lang="es-MX" dirty="0"/>
              <a:t> terapéutico, incluido el promotor y otros elementos reguladores, de hasta cinco </a:t>
            </a:r>
            <a:r>
              <a:rPr lang="es-MX" dirty="0" err="1"/>
              <a:t>kilobases</a:t>
            </a:r>
            <a:r>
              <a:rPr lang="es-MX" dirty="0"/>
              <a:t> de tamaño en el AAV para aplicaciones de terapia génica. Se han identificado trece serotipos diferentes de AAV, que reflejan diferentes secuencias de aminoácidos de las proteínas de la cápside. Los vectores AAV tienen un excelente historial de seguridad, ya que se han utilizado en más de 200 humanos.</a:t>
            </a:r>
          </a:p>
          <a:p>
            <a:endParaRPr lang="es-MX" dirty="0"/>
          </a:p>
          <a:p>
            <a:r>
              <a:rPr lang="es-MX" dirty="0"/>
              <a:t>Los retrovirus contienen un genoma de ARN monocatenario y tienen la capacidad de integrarse en el genoma humano a través de un mecanismo que implica la transcripción inversa. La capacidad de integración permite la posibilidad de modificación permanente del genoma, que persistirá en el tiempo y después de la replicación celular.  </a:t>
            </a:r>
          </a:p>
          <a:p>
            <a:endParaRPr lang="es-MX" dirty="0"/>
          </a:p>
          <a:p>
            <a:endParaRPr lang="es-MX" dirty="0"/>
          </a:p>
          <a:p>
            <a:r>
              <a:rPr lang="es-MX" dirty="0"/>
              <a:t>Reutilización de fármacos y dianas</a:t>
            </a:r>
          </a:p>
          <a:p>
            <a:r>
              <a:rPr lang="es-MX" dirty="0"/>
              <a:t>La reutilización de medicamentos (también llamada reposicionamiento de medicamentos, rescate de medicamentos, redefinición, reasignación de tareas o cambio terapéutico) implica la evaluación de medicamentos aprobados o en investigación para tratar una afección diferente de aquella para la cual el producto fue aprobado previamente o investigado clínicamente. La mayoría de los compuestos reutilizados ya han demostrado seguridad en humanos, y algunos han progresado a ensayos de fase II o fase III. Entonces, en teoría, tales moléculas podrían probarse clínicamente en indicaciones alternativas, proporcionando un camino hacia un medicamento aprobado que sea más rápido, menos riesgoso y menos costoso que los medicamentos completamente nuevos. </a:t>
            </a:r>
          </a:p>
          <a:p>
            <a:endParaRPr lang="es-MX" dirty="0"/>
          </a:p>
          <a:p>
            <a:r>
              <a:rPr lang="es-MX" dirty="0"/>
              <a:t>Históricamente, las oportunidades de reutilización de medicamentos a menudo se han identificado a través de astutas observaciones clínicas fortuitas, programas de uso compasivo y prescripciones no autorizadas. Más de una cuarta parte de todos los medicamentos y usos terapéuticos anotados se anotan con prescripciones no autorizadas (27 % (641 de 2371) de los ingredientes farmacéuticos activos, así como 27 % (817 de 2984) del total de usos terapéuticos)</a:t>
            </a:r>
            <a:endParaRPr lang="es-ES" dirty="0"/>
          </a:p>
        </p:txBody>
      </p:sp>
      <p:sp>
        <p:nvSpPr>
          <p:cNvPr id="4" name="Marcador de número de diapositiva 3"/>
          <p:cNvSpPr>
            <a:spLocks noGrp="1"/>
          </p:cNvSpPr>
          <p:nvPr>
            <p:ph type="sldNum" sz="quarter" idx="5"/>
          </p:nvPr>
        </p:nvSpPr>
        <p:spPr/>
        <p:txBody>
          <a:bodyPr/>
          <a:lstStyle/>
          <a:p>
            <a:fld id="{FB6A9283-3A15-3D4E-8AF0-628F2FEE3ADB}" type="slidenum">
              <a:rPr lang="en-US" smtClean="0"/>
              <a:t>25</a:t>
            </a:fld>
            <a:endParaRPr lang="en-US"/>
          </a:p>
        </p:txBody>
      </p:sp>
    </p:spTree>
    <p:extLst>
      <p:ext uri="{BB962C8B-B14F-4D97-AF65-F5344CB8AC3E}">
        <p14:creationId xmlns:p14="http://schemas.microsoft.com/office/powerpoint/2010/main" val="22733103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FB6A9283-3A15-3D4E-8AF0-628F2FEE3ADB}" type="slidenum">
              <a:rPr lang="en-US" smtClean="0"/>
              <a:t>26</a:t>
            </a:fld>
            <a:endParaRPr lang="en-US"/>
          </a:p>
        </p:txBody>
      </p:sp>
    </p:spTree>
    <p:extLst>
      <p:ext uri="{BB962C8B-B14F-4D97-AF65-F5344CB8AC3E}">
        <p14:creationId xmlns:p14="http://schemas.microsoft.com/office/powerpoint/2010/main" val="25971224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CO" dirty="0"/>
              <a:t>Raras: </a:t>
            </a:r>
            <a:r>
              <a:rPr lang="es-CO" b="0" i="0" dirty="0">
                <a:solidFill>
                  <a:srgbClr val="223453"/>
                </a:solidFill>
                <a:effectLst/>
                <a:latin typeface="Tahoma" panose="020B0604030504040204" pitchFamily="34" charset="0"/>
              </a:rPr>
              <a:t>La mayoría de ellas son enfermedades genéticas; otras son cánceres poco frecuentes, enfermedades autoinmunitarias, malformaciones congénitas, o enfermedades tóxicas e infecciosas, entre otras categorías.</a:t>
            </a:r>
          </a:p>
        </p:txBody>
      </p:sp>
      <p:sp>
        <p:nvSpPr>
          <p:cNvPr id="4" name="Slide Number Placeholder 3"/>
          <p:cNvSpPr>
            <a:spLocks noGrp="1"/>
          </p:cNvSpPr>
          <p:nvPr>
            <p:ph type="sldNum" sz="quarter" idx="5"/>
          </p:nvPr>
        </p:nvSpPr>
        <p:spPr/>
        <p:txBody>
          <a:bodyPr/>
          <a:lstStyle/>
          <a:p>
            <a:fld id="{FB6A9283-3A15-3D4E-8AF0-628F2FEE3ADB}" type="slidenum">
              <a:rPr lang="en-US" smtClean="0"/>
              <a:t>3</a:t>
            </a:fld>
            <a:endParaRPr lang="en-US"/>
          </a:p>
        </p:txBody>
      </p:sp>
    </p:spTree>
    <p:extLst>
      <p:ext uri="{BB962C8B-B14F-4D97-AF65-F5344CB8AC3E}">
        <p14:creationId xmlns:p14="http://schemas.microsoft.com/office/powerpoint/2010/main" val="8087227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FB6A9283-3A15-3D4E-8AF0-628F2FEE3ADB}" type="slidenum">
              <a:rPr lang="en-US" smtClean="0"/>
              <a:t>27</a:t>
            </a:fld>
            <a:endParaRPr lang="en-US"/>
          </a:p>
        </p:txBody>
      </p:sp>
    </p:spTree>
    <p:extLst>
      <p:ext uri="{BB962C8B-B14F-4D97-AF65-F5344CB8AC3E}">
        <p14:creationId xmlns:p14="http://schemas.microsoft.com/office/powerpoint/2010/main" val="3649380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3490"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s-ES_tradnl" altLang="x-none" dirty="0"/>
          </a:p>
        </p:txBody>
      </p:sp>
      <p:sp>
        <p:nvSpPr>
          <p:cNvPr id="63491"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fontAlgn="base">
              <a:spcBef>
                <a:spcPct val="0"/>
              </a:spcBef>
              <a:spcAft>
                <a:spcPct val="0"/>
              </a:spcAft>
            </a:pPr>
            <a:fld id="{0C728532-66BE-5A41-97C2-1AA5F409C095}" type="slidenum">
              <a:rPr lang="en-US" altLang="x-none"/>
              <a:pPr fontAlgn="base">
                <a:spcBef>
                  <a:spcPct val="0"/>
                </a:spcBef>
                <a:spcAft>
                  <a:spcPct val="0"/>
                </a:spcAft>
              </a:pPr>
              <a:t>29</a:t>
            </a:fld>
            <a:endParaRPr lang="en-US" altLang="x-none"/>
          </a:p>
        </p:txBody>
      </p:sp>
    </p:spTree>
    <p:extLst>
      <p:ext uri="{BB962C8B-B14F-4D97-AF65-F5344CB8AC3E}">
        <p14:creationId xmlns:p14="http://schemas.microsoft.com/office/powerpoint/2010/main" val="9630308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FB6A9283-3A15-3D4E-8AF0-628F2FEE3ADB}" type="slidenum">
              <a:rPr lang="en-US" smtClean="0"/>
              <a:t>32</a:t>
            </a:fld>
            <a:endParaRPr lang="en-US"/>
          </a:p>
        </p:txBody>
      </p:sp>
    </p:spTree>
    <p:extLst>
      <p:ext uri="{BB962C8B-B14F-4D97-AF65-F5344CB8AC3E}">
        <p14:creationId xmlns:p14="http://schemas.microsoft.com/office/powerpoint/2010/main" val="13893283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Y es por esto son tan importante estos espacios donde podemos dar visibilidad a muchos pacientes que tienen patologías que desconocemos, que no entendemos que nos demoramos en diagnosticar.</a:t>
            </a:r>
          </a:p>
          <a:p>
            <a:r>
              <a:rPr lang="es-MX" dirty="0"/>
              <a:t>Aquí es importante recordar que la mayoría de pacientes tienen barreras en la hora del Dx y que muchos pacientes necesitan nuestra ayuda para que estas brechas sean mas fáciles de atravesar,. </a:t>
            </a:r>
          </a:p>
        </p:txBody>
      </p:sp>
      <p:sp>
        <p:nvSpPr>
          <p:cNvPr id="4" name="Marcador de número de diapositiva 3"/>
          <p:cNvSpPr>
            <a:spLocks noGrp="1"/>
          </p:cNvSpPr>
          <p:nvPr>
            <p:ph type="sldNum" sz="quarter" idx="5"/>
          </p:nvPr>
        </p:nvSpPr>
        <p:spPr/>
        <p:txBody>
          <a:bodyPr/>
          <a:lstStyle/>
          <a:p>
            <a:fld id="{FB6A9283-3A15-3D4E-8AF0-628F2FEE3ADB}" type="slidenum">
              <a:rPr lang="en-US" smtClean="0"/>
              <a:t>4</a:t>
            </a:fld>
            <a:endParaRPr lang="en-US"/>
          </a:p>
        </p:txBody>
      </p:sp>
    </p:spTree>
    <p:extLst>
      <p:ext uri="{BB962C8B-B14F-4D97-AF65-F5344CB8AC3E}">
        <p14:creationId xmlns:p14="http://schemas.microsoft.com/office/powerpoint/2010/main" val="36356038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dirty="0"/>
              <a:t>Peter Dinklage game </a:t>
            </a:r>
            <a:r>
              <a:rPr lang="es-ES_tradnl" dirty="0" err="1"/>
              <a:t>of</a:t>
            </a:r>
            <a:r>
              <a:rPr lang="es-ES_tradnl" dirty="0"/>
              <a:t> </a:t>
            </a:r>
            <a:r>
              <a:rPr lang="es-ES_tradnl" dirty="0" err="1"/>
              <a:t>thrones</a:t>
            </a:r>
            <a:r>
              <a:rPr lang="es-ES_tradnl" dirty="0"/>
              <a:t>: Acondroplasia</a:t>
            </a:r>
          </a:p>
          <a:p>
            <a:pPr marL="0" marR="0" lvl="0" indent="0" algn="l" defTabSz="914400" rtl="0" eaLnBrk="1" fontAlgn="auto" latinLnBrk="0" hangingPunct="1">
              <a:lnSpc>
                <a:spcPct val="100000"/>
              </a:lnSpc>
              <a:spcBef>
                <a:spcPts val="0"/>
              </a:spcBef>
              <a:spcAft>
                <a:spcPts val="0"/>
              </a:spcAft>
              <a:buClrTx/>
              <a:buSzTx/>
              <a:buFontTx/>
              <a:buNone/>
              <a:tabLst/>
              <a:defRPr/>
            </a:pPr>
            <a:r>
              <a:rPr lang="es-ES_tradnl" dirty="0" err="1"/>
              <a:t>Atticus</a:t>
            </a:r>
            <a:r>
              <a:rPr lang="es-ES_tradnl" dirty="0"/>
              <a:t> Shaffer: (</a:t>
            </a:r>
            <a:r>
              <a:rPr lang="es-MX" b="0" i="1" dirty="0" err="1">
                <a:solidFill>
                  <a:srgbClr val="000000"/>
                </a:solidFill>
                <a:effectLst/>
                <a:latin typeface="Roboto" panose="02000000000000000000" pitchFamily="2" charset="0"/>
              </a:rPr>
              <a:t>The</a:t>
            </a:r>
            <a:r>
              <a:rPr lang="es-MX" b="0" i="1" dirty="0">
                <a:solidFill>
                  <a:srgbClr val="000000"/>
                </a:solidFill>
                <a:effectLst/>
                <a:latin typeface="Roboto" panose="02000000000000000000" pitchFamily="2" charset="0"/>
              </a:rPr>
              <a:t> </a:t>
            </a:r>
            <a:r>
              <a:rPr lang="es-MX" b="0" i="1" dirty="0" err="1">
                <a:solidFill>
                  <a:srgbClr val="000000"/>
                </a:solidFill>
                <a:effectLst/>
                <a:latin typeface="Roboto" panose="02000000000000000000" pitchFamily="2" charset="0"/>
              </a:rPr>
              <a:t>Middle</a:t>
            </a:r>
            <a:r>
              <a:rPr lang="es-MX" b="0" i="1" dirty="0">
                <a:solidFill>
                  <a:srgbClr val="000000"/>
                </a:solidFill>
                <a:effectLst/>
                <a:latin typeface="Roboto" panose="02000000000000000000" pitchFamily="2" charset="0"/>
              </a:rPr>
              <a:t>) </a:t>
            </a:r>
            <a:r>
              <a:rPr lang="es-ES_tradnl" dirty="0"/>
              <a:t> </a:t>
            </a:r>
            <a:r>
              <a:rPr lang="es-ES_tradnl" dirty="0" err="1"/>
              <a:t>Osteogenesis</a:t>
            </a:r>
            <a:r>
              <a:rPr lang="es-ES_tradnl" dirty="0"/>
              <a:t> imperfecta</a:t>
            </a:r>
          </a:p>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200" b="0" i="0" kern="1200" dirty="0" err="1">
                <a:solidFill>
                  <a:schemeClr val="tx1"/>
                </a:solidFill>
                <a:effectLst/>
                <a:latin typeface="+mn-lt"/>
                <a:ea typeface="+mn-ea"/>
                <a:cs typeface="+mn-cs"/>
              </a:rPr>
              <a:t>Gaten</a:t>
            </a:r>
            <a:r>
              <a:rPr lang="es-ES_tradnl" sz="1200" b="0" i="0" kern="1200" dirty="0">
                <a:solidFill>
                  <a:schemeClr val="tx1"/>
                </a:solidFill>
                <a:effectLst/>
                <a:latin typeface="+mn-lt"/>
                <a:ea typeface="+mn-ea"/>
                <a:cs typeface="+mn-cs"/>
              </a:rPr>
              <a:t> Matarazzo – </a:t>
            </a:r>
            <a:r>
              <a:rPr lang="es-ES_tradnl" sz="1200" b="0" i="0" kern="1200" dirty="0" err="1">
                <a:solidFill>
                  <a:schemeClr val="tx1"/>
                </a:solidFill>
                <a:effectLst/>
                <a:latin typeface="+mn-lt"/>
                <a:ea typeface="+mn-ea"/>
                <a:cs typeface="+mn-cs"/>
              </a:rPr>
              <a:t>stranger</a:t>
            </a:r>
            <a:r>
              <a:rPr lang="es-ES_tradnl" sz="1200" b="0" i="0" kern="1200" dirty="0">
                <a:solidFill>
                  <a:schemeClr val="tx1"/>
                </a:solidFill>
                <a:effectLst/>
                <a:latin typeface="+mn-lt"/>
                <a:ea typeface="+mn-ea"/>
                <a:cs typeface="+mn-cs"/>
              </a:rPr>
              <a:t> </a:t>
            </a:r>
            <a:r>
              <a:rPr lang="es-ES_tradnl" sz="1200" b="0" i="0" kern="1200" dirty="0" err="1">
                <a:solidFill>
                  <a:schemeClr val="tx1"/>
                </a:solidFill>
                <a:effectLst/>
                <a:latin typeface="+mn-lt"/>
                <a:ea typeface="+mn-ea"/>
                <a:cs typeface="+mn-cs"/>
              </a:rPr>
              <a:t>things</a:t>
            </a:r>
            <a:r>
              <a:rPr lang="es-ES_tradnl" sz="1200" b="0" i="0" kern="1200" dirty="0">
                <a:solidFill>
                  <a:schemeClr val="tx1"/>
                </a:solidFill>
                <a:effectLst/>
                <a:latin typeface="+mn-lt"/>
                <a:ea typeface="+mn-ea"/>
                <a:cs typeface="+mn-cs"/>
              </a:rPr>
              <a:t> (</a:t>
            </a:r>
            <a:r>
              <a:rPr lang="es-MX" b="0" i="0" u="none" strike="noStrike" dirty="0">
                <a:solidFill>
                  <a:srgbClr val="3366CC"/>
                </a:solidFill>
                <a:effectLst/>
                <a:latin typeface="Arial" panose="020B0604020202020204" pitchFamily="34" charset="0"/>
              </a:rPr>
              <a:t>disostosis cleidocraneal) </a:t>
            </a:r>
            <a:endParaRPr lang="es-ES_tradnl" dirty="0"/>
          </a:p>
          <a:p>
            <a:r>
              <a:rPr lang="es-ES_tradnl" dirty="0"/>
              <a:t>Bruce Willis: Demencia frontotemporal</a:t>
            </a:r>
          </a:p>
          <a:p>
            <a:endParaRPr lang="en-US" dirty="0"/>
          </a:p>
        </p:txBody>
      </p:sp>
      <p:sp>
        <p:nvSpPr>
          <p:cNvPr id="4" name="Marcador de número de diapositiva 3"/>
          <p:cNvSpPr>
            <a:spLocks noGrp="1"/>
          </p:cNvSpPr>
          <p:nvPr>
            <p:ph type="sldNum" sz="quarter" idx="10"/>
          </p:nvPr>
        </p:nvSpPr>
        <p:spPr/>
        <p:txBody>
          <a:bodyPr/>
          <a:lstStyle/>
          <a:p>
            <a:fld id="{FB6A9283-3A15-3D4E-8AF0-628F2FEE3ADB}" type="slidenum">
              <a:rPr lang="en-US" smtClean="0"/>
              <a:t>5</a:t>
            </a:fld>
            <a:endParaRPr lang="en-US" dirty="0"/>
          </a:p>
        </p:txBody>
      </p:sp>
    </p:spTree>
    <p:extLst>
      <p:ext uri="{BB962C8B-B14F-4D97-AF65-F5344CB8AC3E}">
        <p14:creationId xmlns:p14="http://schemas.microsoft.com/office/powerpoint/2010/main" val="18388909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sz="1800" b="0" i="0" dirty="0">
                <a:solidFill>
                  <a:srgbClr val="223453"/>
                </a:solidFill>
                <a:effectLst/>
                <a:latin typeface="Tahoma" panose="020B0604030504040204" pitchFamily="34" charset="0"/>
              </a:rPr>
              <a:t>Que tienen en común los pacientes con enfermedades huérfanas:</a:t>
            </a:r>
          </a:p>
          <a:p>
            <a:r>
              <a:rPr lang="es-MX" sz="1800" b="0" i="0" dirty="0">
                <a:solidFill>
                  <a:srgbClr val="223453"/>
                </a:solidFill>
                <a:effectLst/>
                <a:latin typeface="Tahoma" panose="020B0604030504040204" pitchFamily="34" charset="0"/>
              </a:rPr>
              <a:t>- Dificultad en obtener un diagnóstico exacto</a:t>
            </a:r>
            <a:br>
              <a:rPr lang="es-MX" dirty="0"/>
            </a:br>
            <a:r>
              <a:rPr lang="es-MX" sz="1800" b="0" i="0" dirty="0">
                <a:solidFill>
                  <a:srgbClr val="223453"/>
                </a:solidFill>
                <a:effectLst/>
                <a:latin typeface="Tahoma" panose="020B0604030504040204" pitchFamily="34" charset="0"/>
              </a:rPr>
              <a:t>- Opciones de tratamiento limitadas</a:t>
            </a:r>
            <a:br>
              <a:rPr lang="es-MX" dirty="0"/>
            </a:br>
            <a:r>
              <a:rPr lang="es-MX" sz="1800" b="0" i="0" dirty="0">
                <a:solidFill>
                  <a:srgbClr val="223453"/>
                </a:solidFill>
                <a:effectLst/>
                <a:latin typeface="Tahoma" panose="020B0604030504040204" pitchFamily="34" charset="0"/>
              </a:rPr>
              <a:t>- Poca o ninguna investigación disponible sobre su enfermedad</a:t>
            </a:r>
            <a:br>
              <a:rPr lang="es-MX" dirty="0"/>
            </a:br>
            <a:r>
              <a:rPr lang="es-MX" sz="1800" b="0" i="0" dirty="0">
                <a:solidFill>
                  <a:srgbClr val="223453"/>
                </a:solidFill>
                <a:effectLst/>
                <a:latin typeface="Tahoma" panose="020B0604030504040204" pitchFamily="34" charset="0"/>
              </a:rPr>
              <a:t>- Dificultad para encontrar médicos o centros de tratamiento con experiencia en tratar una enfermedad específica</a:t>
            </a:r>
            <a:br>
              <a:rPr lang="es-MX" dirty="0"/>
            </a:br>
            <a:r>
              <a:rPr lang="es-MX" sz="1800" b="0" i="0" dirty="0">
                <a:solidFill>
                  <a:srgbClr val="223453"/>
                </a:solidFill>
                <a:effectLst/>
                <a:latin typeface="Tahoma" panose="020B0604030504040204" pitchFamily="34" charset="0"/>
              </a:rPr>
              <a:t>- En algunos casos tratamientos más costosos que los de una enfermedad común.</a:t>
            </a:r>
            <a:br>
              <a:rPr lang="es-MX" dirty="0"/>
            </a:br>
            <a:r>
              <a:rPr lang="es-MX" sz="1800" b="0" i="0" dirty="0">
                <a:solidFill>
                  <a:srgbClr val="223453"/>
                </a:solidFill>
                <a:effectLst/>
                <a:latin typeface="Tahoma" panose="020B0604030504040204" pitchFamily="34" charset="0"/>
              </a:rPr>
              <a:t>- Dificultad para solicitar servicios médicos, sociales, asistenciales o financieros dado la poca familiaridad sobre las enfermedades</a:t>
            </a:r>
            <a:br>
              <a:rPr lang="es-MX" dirty="0"/>
            </a:br>
            <a:r>
              <a:rPr lang="es-MX" sz="1800" b="0" i="0" dirty="0">
                <a:solidFill>
                  <a:srgbClr val="223453"/>
                </a:solidFill>
                <a:effectLst/>
                <a:latin typeface="Tahoma" panose="020B0604030504040204" pitchFamily="34" charset="0"/>
              </a:rPr>
              <a:t>- Sensación de aislamiento</a:t>
            </a:r>
            <a:br>
              <a:rPr lang="es-MX" dirty="0"/>
            </a:br>
            <a:r>
              <a:rPr lang="es-MX" sz="1800" b="0" i="0" dirty="0">
                <a:solidFill>
                  <a:srgbClr val="223453"/>
                </a:solidFill>
                <a:effectLst/>
                <a:latin typeface="Tahoma" panose="020B0604030504040204" pitchFamily="34" charset="0"/>
              </a:rPr>
              <a:t>- Falta de información</a:t>
            </a:r>
            <a:endParaRPr lang="es-MX" dirty="0"/>
          </a:p>
        </p:txBody>
      </p:sp>
      <p:sp>
        <p:nvSpPr>
          <p:cNvPr id="4" name="Marcador de número de diapositiva 3"/>
          <p:cNvSpPr>
            <a:spLocks noGrp="1"/>
          </p:cNvSpPr>
          <p:nvPr>
            <p:ph type="sldNum" sz="quarter" idx="5"/>
          </p:nvPr>
        </p:nvSpPr>
        <p:spPr/>
        <p:txBody>
          <a:bodyPr/>
          <a:lstStyle/>
          <a:p>
            <a:fld id="{FB6A9283-3A15-3D4E-8AF0-628F2FEE3ADB}" type="slidenum">
              <a:rPr lang="en-US" smtClean="0"/>
              <a:t>7</a:t>
            </a:fld>
            <a:endParaRPr lang="en-US"/>
          </a:p>
        </p:txBody>
      </p:sp>
    </p:spTree>
    <p:extLst>
      <p:ext uri="{BB962C8B-B14F-4D97-AF65-F5344CB8AC3E}">
        <p14:creationId xmlns:p14="http://schemas.microsoft.com/office/powerpoint/2010/main" val="1461953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b="0" i="0" dirty="0">
                <a:solidFill>
                  <a:srgbClr val="223453"/>
                </a:solidFill>
                <a:effectLst/>
                <a:latin typeface="Tahoma" panose="020B0604030504040204" pitchFamily="34" charset="0"/>
              </a:rPr>
              <a:t>Las denominadas enfermedades raras son aquellas que afectan a un número pequeño de personas en comparación con la población general y que, por su rareza, plantean cuestiones específicas.</a:t>
            </a:r>
          </a:p>
          <a:p>
            <a:r>
              <a:rPr lang="es-MX" b="0" i="0" dirty="0">
                <a:solidFill>
                  <a:srgbClr val="223453"/>
                </a:solidFill>
                <a:effectLst/>
                <a:latin typeface="Tahoma" panose="020B0604030504040204" pitchFamily="34" charset="0"/>
              </a:rPr>
              <a:t>Una enfermedad puede ser rara en una región, pero habitual en otra. (</a:t>
            </a:r>
            <a:r>
              <a:rPr lang="es-MX" b="0" i="0" dirty="0">
                <a:solidFill>
                  <a:srgbClr val="141414"/>
                </a:solidFill>
                <a:effectLst/>
                <a:latin typeface="ReithSans"/>
              </a:rPr>
              <a:t>síndrome de </a:t>
            </a:r>
            <a:r>
              <a:rPr lang="es-MX" b="0" i="0" dirty="0" err="1">
                <a:solidFill>
                  <a:srgbClr val="141414"/>
                </a:solidFill>
                <a:effectLst/>
                <a:latin typeface="ReithSans"/>
              </a:rPr>
              <a:t>Leron</a:t>
            </a:r>
            <a:r>
              <a:rPr lang="es-MX" b="0" i="0" dirty="0">
                <a:solidFill>
                  <a:srgbClr val="141414"/>
                </a:solidFill>
                <a:effectLst/>
                <a:latin typeface="ReithSans"/>
              </a:rPr>
              <a:t> en Loja-Ecuador)</a:t>
            </a:r>
            <a:endParaRPr lang="es-MX" b="0" i="0" dirty="0">
              <a:solidFill>
                <a:srgbClr val="223453"/>
              </a:solidFill>
              <a:effectLst/>
              <a:latin typeface="Tahoma" panose="020B0604030504040204" pitchFamily="34" charset="0"/>
            </a:endParaRPr>
          </a:p>
          <a:p>
            <a:r>
              <a:rPr lang="es-MX" b="0" i="0" dirty="0">
                <a:solidFill>
                  <a:srgbClr val="223453"/>
                </a:solidFill>
                <a:effectLst/>
                <a:latin typeface="Tahoma" panose="020B0604030504040204" pitchFamily="34" charset="0"/>
              </a:rPr>
              <a:t>La mayoría de ellas son enfermedades genéticas; otras son cánceres poco frecuentes, enfermedades autoinmunitarias, malformaciones congénitas, o enfermedades tóxicas e infecciosas, entre otras categorías.     </a:t>
            </a:r>
            <a:endParaRPr lang="es-CO" dirty="0"/>
          </a:p>
        </p:txBody>
      </p:sp>
      <p:sp>
        <p:nvSpPr>
          <p:cNvPr id="4" name="Slide Number Placeholder 3"/>
          <p:cNvSpPr>
            <a:spLocks noGrp="1"/>
          </p:cNvSpPr>
          <p:nvPr>
            <p:ph type="sldNum" sz="quarter" idx="5"/>
          </p:nvPr>
        </p:nvSpPr>
        <p:spPr/>
        <p:txBody>
          <a:bodyPr/>
          <a:lstStyle/>
          <a:p>
            <a:fld id="{FB6A9283-3A15-3D4E-8AF0-628F2FEE3ADB}" type="slidenum">
              <a:rPr lang="en-US" smtClean="0"/>
              <a:t>8</a:t>
            </a:fld>
            <a:endParaRPr lang="en-US"/>
          </a:p>
        </p:txBody>
      </p:sp>
    </p:spTree>
    <p:extLst>
      <p:ext uri="{BB962C8B-B14F-4D97-AF65-F5344CB8AC3E}">
        <p14:creationId xmlns:p14="http://schemas.microsoft.com/office/powerpoint/2010/main" val="22991124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dirty="0"/>
              <a:t>Reconocer las banderas rojas genéticas en el historial de salud familiar:</a:t>
            </a:r>
          </a:p>
          <a:p>
            <a:r>
              <a:rPr lang="es-MX" dirty="0"/>
              <a:t>Existen algunas señales, descritas en la literatura como banderas rojas que indican un riesgo genético potencial en un individuo o familia. </a:t>
            </a:r>
          </a:p>
          <a:p>
            <a:r>
              <a:rPr lang="es-MX" dirty="0"/>
              <a:t>Ejemplos de algunas banderas rojas genéticas incluyen: </a:t>
            </a:r>
          </a:p>
          <a:p>
            <a:pPr marL="171450" indent="-171450">
              <a:buFont typeface="Arial" panose="020B0604020202020204" pitchFamily="34" charset="0"/>
              <a:buChar char="•"/>
            </a:pPr>
            <a:r>
              <a:rPr lang="es-MX" dirty="0"/>
              <a:t>Antecedentes familiares de varios miembros de la familia afectados con los mismos trastornos o trastornos relacionados.</a:t>
            </a:r>
          </a:p>
          <a:p>
            <a:pPr marL="171450" indent="-171450">
              <a:buFont typeface="Arial" panose="020B0604020202020204" pitchFamily="34" charset="0"/>
              <a:buChar char="•"/>
            </a:pPr>
            <a:r>
              <a:rPr lang="es-MX" dirty="0"/>
              <a:t>Edad de inicio de la enfermedad más temprana de lo esperado</a:t>
            </a:r>
          </a:p>
          <a:p>
            <a:pPr marL="171450" indent="-171450">
              <a:buFont typeface="Arial" panose="020B0604020202020204" pitchFamily="34" charset="0"/>
              <a:buChar char="•"/>
            </a:pPr>
            <a:r>
              <a:rPr lang="es-MX" dirty="0"/>
              <a:t>Patologías con baja incidencia de acuerdo con el sexo del paciente. (Ejemplo: Cáncer de mama en un varón)</a:t>
            </a:r>
          </a:p>
          <a:p>
            <a:pPr marL="171450" indent="-171450">
              <a:buFont typeface="Arial" panose="020B0604020202020204" pitchFamily="34" charset="0"/>
              <a:buChar char="•"/>
            </a:pPr>
            <a:r>
              <a:rPr lang="es-MX" dirty="0"/>
              <a:t>Enfermedad en ausencia de factores de riesgo conocidos. (Colesterol alto en un individuo con un régimen ideal de dieta y ejercicio)</a:t>
            </a:r>
          </a:p>
          <a:p>
            <a:pPr marL="171450" indent="-171450">
              <a:buFont typeface="Arial" panose="020B0604020202020204" pitchFamily="34" charset="0"/>
              <a:buChar char="•"/>
            </a:pPr>
            <a:r>
              <a:rPr lang="es-MX" dirty="0"/>
              <a:t>Relación biológica estrecha entre los padres (es decir, consanguinidad) (Ejemplo: fibrosis quística)</a:t>
            </a:r>
          </a:p>
          <a:p>
            <a:pPr marL="171450" indent="-171450">
              <a:buFont typeface="Arial" panose="020B0604020202020204" pitchFamily="34" charset="0"/>
              <a:buChar char="•"/>
            </a:pPr>
            <a:endParaRPr lang="es-MX" dirty="0"/>
          </a:p>
          <a:p>
            <a:pPr marL="171450" indent="-171450">
              <a:buFont typeface="Arial" panose="020B0604020202020204" pitchFamily="34" charset="0"/>
              <a:buChar char="•"/>
            </a:pPr>
            <a:endParaRPr lang="es-CO" dirty="0"/>
          </a:p>
        </p:txBody>
      </p:sp>
      <p:sp>
        <p:nvSpPr>
          <p:cNvPr id="4" name="Slide Number Placeholder 3"/>
          <p:cNvSpPr>
            <a:spLocks noGrp="1"/>
          </p:cNvSpPr>
          <p:nvPr>
            <p:ph type="sldNum" sz="quarter" idx="5"/>
          </p:nvPr>
        </p:nvSpPr>
        <p:spPr/>
        <p:txBody>
          <a:bodyPr/>
          <a:lstStyle/>
          <a:p>
            <a:fld id="{FB6A9283-3A15-3D4E-8AF0-628F2FEE3ADB}" type="slidenum">
              <a:rPr lang="en-US" smtClean="0"/>
              <a:t>9</a:t>
            </a:fld>
            <a:endParaRPr lang="en-US"/>
          </a:p>
        </p:txBody>
      </p:sp>
    </p:spTree>
    <p:extLst>
      <p:ext uri="{BB962C8B-B14F-4D97-AF65-F5344CB8AC3E}">
        <p14:creationId xmlns:p14="http://schemas.microsoft.com/office/powerpoint/2010/main" val="35557499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O" dirty="0"/>
          </a:p>
        </p:txBody>
      </p:sp>
      <p:sp>
        <p:nvSpPr>
          <p:cNvPr id="4" name="Slide Number Placeholder 3"/>
          <p:cNvSpPr>
            <a:spLocks noGrp="1"/>
          </p:cNvSpPr>
          <p:nvPr>
            <p:ph type="sldNum" sz="quarter" idx="5"/>
          </p:nvPr>
        </p:nvSpPr>
        <p:spPr/>
        <p:txBody>
          <a:bodyPr/>
          <a:lstStyle/>
          <a:p>
            <a:fld id="{FB6A9283-3A15-3D4E-8AF0-628F2FEE3ADB}" type="slidenum">
              <a:rPr lang="en-US" smtClean="0"/>
              <a:t>10</a:t>
            </a:fld>
            <a:endParaRPr lang="en-US"/>
          </a:p>
        </p:txBody>
      </p:sp>
    </p:spTree>
    <p:extLst>
      <p:ext uri="{BB962C8B-B14F-4D97-AF65-F5344CB8AC3E}">
        <p14:creationId xmlns:p14="http://schemas.microsoft.com/office/powerpoint/2010/main" val="41337108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Las personas con enfermedades raras a menudo se enfrentan a desafíos, debido a la baja prevalencia y la consiguiente falta de conocimiento de sus proveedores de atención médica. </a:t>
            </a:r>
          </a:p>
        </p:txBody>
      </p:sp>
      <p:sp>
        <p:nvSpPr>
          <p:cNvPr id="4" name="Marcador de número de diapositiva 3"/>
          <p:cNvSpPr>
            <a:spLocks noGrp="1"/>
          </p:cNvSpPr>
          <p:nvPr>
            <p:ph type="sldNum" sz="quarter" idx="5"/>
          </p:nvPr>
        </p:nvSpPr>
        <p:spPr/>
        <p:txBody>
          <a:bodyPr/>
          <a:lstStyle/>
          <a:p>
            <a:fld id="{FB6A9283-3A15-3D4E-8AF0-628F2FEE3ADB}" type="slidenum">
              <a:rPr lang="en-US" smtClean="0"/>
              <a:t>11</a:t>
            </a:fld>
            <a:endParaRPr lang="en-US"/>
          </a:p>
        </p:txBody>
      </p:sp>
    </p:spTree>
    <p:extLst>
      <p:ext uri="{BB962C8B-B14F-4D97-AF65-F5344CB8AC3E}">
        <p14:creationId xmlns:p14="http://schemas.microsoft.com/office/powerpoint/2010/main" val="42048540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Righ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1"/>
            <a:ext cx="12192000" cy="6858000"/>
          </a:xfrm>
          <a:prstGeom prst="rect">
            <a:avLst/>
          </a:prstGeom>
          <a:noFill/>
        </p:spPr>
        <p:txBody>
          <a:bodyPr rtlCol="0">
            <a:normAutofit/>
          </a:bodyPr>
          <a:lstStyle/>
          <a:p>
            <a:pPr lvl="0"/>
            <a:r>
              <a:rPr lang="en-US" noProof="0"/>
              <a:t>Click icon to add picture</a:t>
            </a:r>
            <a:endParaRPr lang="en-US" noProof="0" dirty="0"/>
          </a:p>
        </p:txBody>
      </p:sp>
      <p:pic>
        <p:nvPicPr>
          <p:cNvPr id="6" name="Picture 5">
            <a:extLst>
              <a:ext uri="{FF2B5EF4-FFF2-40B4-BE49-F238E27FC236}">
                <a16:creationId xmlns:a16="http://schemas.microsoft.com/office/drawing/2014/main" id="{E40A21CB-F4C0-8148-805B-FB53FB609FC2}"/>
              </a:ext>
            </a:extLst>
          </p:cNvPr>
          <p:cNvPicPr>
            <a:picLocks noChangeAspect="1"/>
          </p:cNvPicPr>
          <p:nvPr/>
        </p:nvPicPr>
        <p:blipFill>
          <a:blip r:embed="rId2"/>
          <a:srcRect/>
          <a:stretch/>
        </p:blipFill>
        <p:spPr bwMode="auto">
          <a:xfrm>
            <a:off x="9055894" y="6191750"/>
            <a:ext cx="1509713" cy="407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7696200" y="3606110"/>
            <a:ext cx="4229100" cy="656507"/>
          </a:xfrm>
          <a:prstGeom prst="rect">
            <a:avLst/>
          </a:prstGeom>
        </p:spPr>
        <p:txBody>
          <a:bodyPr>
            <a:normAutofit/>
          </a:bodyPr>
          <a:lstStyle>
            <a:lvl1pPr marL="0" indent="0" algn="ctr">
              <a:buNone/>
              <a:defRPr sz="1500" b="1" i="0" cap="all" baseline="0">
                <a:solidFill>
                  <a:schemeClr val="tx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8" name="Title 17"/>
          <p:cNvSpPr>
            <a:spLocks noGrp="1"/>
          </p:cNvSpPr>
          <p:nvPr>
            <p:ph type="title"/>
          </p:nvPr>
        </p:nvSpPr>
        <p:spPr>
          <a:xfrm>
            <a:off x="7696200" y="2238996"/>
            <a:ext cx="4229100" cy="1325563"/>
          </a:xfrm>
          <a:prstGeom prst="rect">
            <a:avLst/>
          </a:prstGeom>
        </p:spPr>
        <p:txBody>
          <a:bodyPr anchor="b"/>
          <a:lstStyle>
            <a:lvl1pPr>
              <a:defRPr b="1" i="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9" name="Text Placeholder 3"/>
          <p:cNvSpPr>
            <a:spLocks noGrp="1"/>
          </p:cNvSpPr>
          <p:nvPr>
            <p:ph type="body" sz="quarter" idx="16" hasCustomPrompt="1"/>
          </p:nvPr>
        </p:nvSpPr>
        <p:spPr>
          <a:xfrm>
            <a:off x="7696200" y="5292943"/>
            <a:ext cx="4229100" cy="790651"/>
          </a:xfrm>
          <a:prstGeom prst="rect">
            <a:avLst/>
          </a:prstGeom>
        </p:spPr>
        <p:txBody>
          <a:bodyPr>
            <a:normAutofit/>
          </a:bodyPr>
          <a:lstStyle>
            <a:lvl1pPr marL="0" indent="0" algn="ctr">
              <a:buFontTx/>
              <a:buNone/>
              <a:defRPr sz="1200" b="0" i="0" cap="all" spc="200" baseline="0">
                <a:solidFill>
                  <a:schemeClr val="tx2"/>
                </a:solidFill>
                <a:latin typeface="Arial" panose="020B0604020202020204" pitchFamily="34" charset="0"/>
                <a:cs typeface="Arial" panose="020B0604020202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a:t>
            </a:r>
          </a:p>
        </p:txBody>
      </p:sp>
    </p:spTree>
    <p:extLst>
      <p:ext uri="{BB962C8B-B14F-4D97-AF65-F5344CB8AC3E}">
        <p14:creationId xmlns:p14="http://schemas.microsoft.com/office/powerpoint/2010/main" val="9560580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nterior Main Head w/Photo">
    <p:spTree>
      <p:nvGrpSpPr>
        <p:cNvPr id="1" name=""/>
        <p:cNvGrpSpPr/>
        <p:nvPr/>
      </p:nvGrpSpPr>
      <p:grpSpPr>
        <a:xfrm>
          <a:off x="0" y="0"/>
          <a:ext cx="0" cy="0"/>
          <a:chOff x="0" y="0"/>
          <a:chExt cx="0" cy="0"/>
        </a:xfrm>
      </p:grpSpPr>
      <p:sp>
        <p:nvSpPr>
          <p:cNvPr id="18" name="Picture Placeholder 4"/>
          <p:cNvSpPr>
            <a:spLocks noGrp="1"/>
          </p:cNvSpPr>
          <p:nvPr>
            <p:ph type="pic" sz="quarter" idx="13"/>
          </p:nvPr>
        </p:nvSpPr>
        <p:spPr>
          <a:xfrm>
            <a:off x="16059" y="916383"/>
            <a:ext cx="12192000" cy="5941617"/>
          </a:xfrm>
          <a:prstGeom prst="rect">
            <a:avLst/>
          </a:prstGeom>
        </p:spPr>
        <p:txBody>
          <a:bodyPr rtlCol="0">
            <a:normAutofit/>
          </a:bodyPr>
          <a:lstStyle>
            <a:lvl1pPr marL="0" indent="0">
              <a:buNone/>
              <a:defRPr/>
            </a:lvl1pPr>
          </a:lstStyle>
          <a:p>
            <a:pPr lvl="0"/>
            <a:r>
              <a:rPr lang="en-US" noProof="0"/>
              <a:t>Click icon to add picture</a:t>
            </a:r>
            <a:endParaRPr lang="en-US" noProof="0" dirty="0"/>
          </a:p>
        </p:txBody>
      </p:sp>
      <p:sp>
        <p:nvSpPr>
          <p:cNvPr id="11" name="Text Placeholder 28">
            <a:extLst>
              <a:ext uri="{FF2B5EF4-FFF2-40B4-BE49-F238E27FC236}">
                <a16:creationId xmlns:a16="http://schemas.microsoft.com/office/drawing/2014/main" id="{2695E288-46DE-6044-98B4-60A8DFDA6A92}"/>
              </a:ext>
            </a:extLst>
          </p:cNvPr>
          <p:cNvSpPr>
            <a:spLocks noGrp="1"/>
          </p:cNvSpPr>
          <p:nvPr>
            <p:ph type="body" sz="quarter" idx="16"/>
          </p:nvPr>
        </p:nvSpPr>
        <p:spPr>
          <a:xfrm>
            <a:off x="870168" y="1358900"/>
            <a:ext cx="10483632" cy="4929757"/>
          </a:xfrm>
        </p:spPr>
        <p:txBody>
          <a:bodyPr anchor="ctr" anchorCtr="1">
            <a:noAutofit/>
          </a:bodyPr>
          <a:lstStyle>
            <a:lvl1pPr algn="ctr">
              <a:buNone/>
              <a:defRPr sz="3400" b="1" i="0">
                <a:solidFill>
                  <a:schemeClr val="accent1"/>
                </a:solidFill>
                <a:latin typeface="Arial" panose="020B0604020202020204" pitchFamily="34" charset="0"/>
              </a:defRPr>
            </a:lvl1pPr>
          </a:lstStyle>
          <a:p>
            <a:pPr lvl="0"/>
            <a:r>
              <a:rPr lang="en-US"/>
              <a:t>Click to edit Master text styles</a:t>
            </a:r>
          </a:p>
        </p:txBody>
      </p:sp>
      <p:sp>
        <p:nvSpPr>
          <p:cNvPr id="12" name="Rectangle 11">
            <a:extLst>
              <a:ext uri="{FF2B5EF4-FFF2-40B4-BE49-F238E27FC236}">
                <a16:creationId xmlns:a16="http://schemas.microsoft.com/office/drawing/2014/main" id="{6C2347AC-AE92-0F40-A34B-21CE5202B8F1}"/>
              </a:ext>
            </a:extLst>
          </p:cNvPr>
          <p:cNvSpPr/>
          <p:nvPr/>
        </p:nvSpPr>
        <p:spPr>
          <a:xfrm>
            <a:off x="0" y="688975"/>
            <a:ext cx="12192000" cy="2270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ea typeface="ヒラギノ角ゴ Pro W3" panose="020B0300000000000000" pitchFamily="34" charset="-128"/>
              </a:defRPr>
            </a:lvl1pPr>
            <a:lvl2pPr marL="37931725" indent="-37474525">
              <a:defRPr>
                <a:solidFill>
                  <a:schemeClr val="tx1"/>
                </a:solidFill>
                <a:latin typeface="Arial" panose="020B0604020202020204" pitchFamily="34" charset="0"/>
                <a:ea typeface="ヒラギノ角ゴ Pro W3" panose="020B0300000000000000" pitchFamily="34" charset="-128"/>
              </a:defRPr>
            </a:lvl2pPr>
            <a:lvl3pPr>
              <a:defRPr>
                <a:solidFill>
                  <a:schemeClr val="tx1"/>
                </a:solidFill>
                <a:latin typeface="Arial" panose="020B0604020202020204" pitchFamily="34" charset="0"/>
                <a:ea typeface="ヒラギノ角ゴ Pro W3" panose="020B0300000000000000" pitchFamily="34" charset="-128"/>
              </a:defRPr>
            </a:lvl3pPr>
            <a:lvl4pPr>
              <a:defRPr>
                <a:solidFill>
                  <a:schemeClr val="tx1"/>
                </a:solidFill>
                <a:latin typeface="Arial" panose="020B0604020202020204" pitchFamily="34" charset="0"/>
                <a:ea typeface="ヒラギノ角ゴ Pro W3" panose="020B0300000000000000" pitchFamily="34" charset="-128"/>
              </a:defRPr>
            </a:lvl4pPr>
            <a:lvl5pPr>
              <a:defRPr>
                <a:solidFill>
                  <a:schemeClr val="tx1"/>
                </a:solidFill>
                <a:latin typeface="Arial" panose="020B0604020202020204" pitchFamily="34" charset="0"/>
                <a:ea typeface="ヒラギノ角ゴ Pro W3" panose="020B0300000000000000" pitchFamily="34" charset="-128"/>
              </a:defRPr>
            </a:lvl5pPr>
            <a:lvl6pPr marL="4572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6pPr>
            <a:lvl7pPr marL="9144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7pPr>
            <a:lvl8pPr marL="13716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8pPr>
            <a:lvl9pPr marL="18288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9pPr>
          </a:lstStyle>
          <a:p>
            <a:pPr algn="ctr"/>
            <a:endParaRPr lang="en-US" altLang="en-US" b="0" i="0" dirty="0">
              <a:solidFill>
                <a:srgbClr val="F3F4F3"/>
              </a:solidFill>
              <a:latin typeface="Arial" panose="020B0604020202020204" pitchFamily="34" charset="0"/>
            </a:endParaRPr>
          </a:p>
        </p:txBody>
      </p:sp>
      <p:sp>
        <p:nvSpPr>
          <p:cNvPr id="13" name="Text Placeholder 2">
            <a:extLst>
              <a:ext uri="{FF2B5EF4-FFF2-40B4-BE49-F238E27FC236}">
                <a16:creationId xmlns:a16="http://schemas.microsoft.com/office/drawing/2014/main" id="{5A200B85-0B3E-0248-AF40-85B0194FD453}"/>
              </a:ext>
            </a:extLst>
          </p:cNvPr>
          <p:cNvSpPr txBox="1">
            <a:spLocks/>
          </p:cNvSpPr>
          <p:nvPr/>
        </p:nvSpPr>
        <p:spPr>
          <a:xfrm>
            <a:off x="96838" y="689125"/>
            <a:ext cx="419100" cy="392113"/>
          </a:xfrm>
          <a:prstGeom prst="rect">
            <a:avLst/>
          </a:prstGeom>
        </p:spPr>
        <p:txBody>
          <a:bodyPr>
            <a:normAutofit/>
          </a:bodyPr>
          <a:lstStyle>
            <a:lvl1pPr>
              <a:defRPr>
                <a:solidFill>
                  <a:schemeClr val="tx1"/>
                </a:solidFill>
                <a:latin typeface="Arial" panose="020B0604020202020204" pitchFamily="34" charset="0"/>
                <a:ea typeface="ヒラギノ角ゴ Pro W3" panose="020B0300000000000000" pitchFamily="34" charset="-128"/>
              </a:defRPr>
            </a:lvl1pPr>
            <a:lvl2pPr marL="37931725" indent="-37474525">
              <a:defRPr>
                <a:solidFill>
                  <a:schemeClr val="tx1"/>
                </a:solidFill>
                <a:latin typeface="Arial" panose="020B0604020202020204" pitchFamily="34" charset="0"/>
                <a:ea typeface="ヒラギノ角ゴ Pro W3" panose="020B0300000000000000" pitchFamily="34" charset="-128"/>
              </a:defRPr>
            </a:lvl2pPr>
            <a:lvl3pPr>
              <a:defRPr>
                <a:solidFill>
                  <a:schemeClr val="tx1"/>
                </a:solidFill>
                <a:latin typeface="Arial" panose="020B0604020202020204" pitchFamily="34" charset="0"/>
                <a:ea typeface="ヒラギノ角ゴ Pro W3" panose="020B0300000000000000" pitchFamily="34" charset="-128"/>
              </a:defRPr>
            </a:lvl3pPr>
            <a:lvl4pPr>
              <a:defRPr>
                <a:solidFill>
                  <a:schemeClr val="tx1"/>
                </a:solidFill>
                <a:latin typeface="Arial" panose="020B0604020202020204" pitchFamily="34" charset="0"/>
                <a:ea typeface="ヒラギノ角ゴ Pro W3" panose="020B0300000000000000" pitchFamily="34" charset="-128"/>
              </a:defRPr>
            </a:lvl4pPr>
            <a:lvl5pPr>
              <a:defRPr>
                <a:solidFill>
                  <a:schemeClr val="tx1"/>
                </a:solidFill>
                <a:latin typeface="Arial" panose="020B0604020202020204" pitchFamily="34" charset="0"/>
                <a:ea typeface="ヒラギノ角ゴ Pro W3" panose="020B0300000000000000" pitchFamily="34" charset="-128"/>
              </a:defRPr>
            </a:lvl5pPr>
            <a:lvl6pPr marL="4572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6pPr>
            <a:lvl7pPr marL="9144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7pPr>
            <a:lvl8pPr marL="13716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8pPr>
            <a:lvl9pPr marL="18288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9pPr>
          </a:lstStyle>
          <a:p>
            <a:pPr>
              <a:lnSpc>
                <a:spcPct val="90000"/>
              </a:lnSpc>
              <a:spcBef>
                <a:spcPts val="1000"/>
              </a:spcBef>
            </a:pPr>
            <a:fld id="{250C863D-7257-FC4D-AC9C-650F75BF11F2}" type="slidenum">
              <a:rPr lang="en-US" altLang="en-US" sz="1000" b="0" i="0">
                <a:solidFill>
                  <a:srgbClr val="FFFFFF"/>
                </a:solidFill>
                <a:latin typeface="Arial" panose="020B0604020202020204" pitchFamily="34" charset="0"/>
              </a:rPr>
              <a:pPr>
                <a:lnSpc>
                  <a:spcPct val="90000"/>
                </a:lnSpc>
                <a:spcBef>
                  <a:spcPts val="1000"/>
                </a:spcBef>
              </a:pPr>
              <a:t>‹Nº›</a:t>
            </a:fld>
            <a:endParaRPr lang="en-US" altLang="en-US" sz="1000" b="0" i="0" dirty="0">
              <a:solidFill>
                <a:srgbClr val="FFFFFF"/>
              </a:solidFill>
              <a:latin typeface="Arial" panose="020B0604020202020204" pitchFamily="34" charset="0"/>
            </a:endParaRPr>
          </a:p>
        </p:txBody>
      </p:sp>
      <p:sp>
        <p:nvSpPr>
          <p:cNvPr id="14" name="Text Placeholder 2">
            <a:extLst>
              <a:ext uri="{FF2B5EF4-FFF2-40B4-BE49-F238E27FC236}">
                <a16:creationId xmlns:a16="http://schemas.microsoft.com/office/drawing/2014/main" id="{601A0493-3072-B341-8125-62FA6A2B3876}"/>
              </a:ext>
            </a:extLst>
          </p:cNvPr>
          <p:cNvSpPr txBox="1">
            <a:spLocks/>
          </p:cNvSpPr>
          <p:nvPr/>
        </p:nvSpPr>
        <p:spPr>
          <a:xfrm>
            <a:off x="428625" y="693738"/>
            <a:ext cx="2347913" cy="227012"/>
          </a:xfrm>
          <a:prstGeom prst="rect">
            <a:avLst/>
          </a:prstGeom>
        </p:spPr>
        <p:txBody>
          <a:bodyPr anchor="ctr">
            <a:normAutofit/>
          </a:bodyPr>
          <a:lstStyle>
            <a:lvl1pPr>
              <a:defRPr>
                <a:solidFill>
                  <a:schemeClr val="tx1"/>
                </a:solidFill>
                <a:latin typeface="Arial" panose="020B0604020202020204" pitchFamily="34" charset="0"/>
                <a:ea typeface="ヒラギノ角ゴ Pro W3" panose="020B0300000000000000" pitchFamily="34" charset="-128"/>
              </a:defRPr>
            </a:lvl1pPr>
            <a:lvl2pPr marL="37931725" indent="-37474525">
              <a:defRPr>
                <a:solidFill>
                  <a:schemeClr val="tx1"/>
                </a:solidFill>
                <a:latin typeface="Arial" panose="020B0604020202020204" pitchFamily="34" charset="0"/>
                <a:ea typeface="ヒラギノ角ゴ Pro W3" panose="020B0300000000000000" pitchFamily="34" charset="-128"/>
              </a:defRPr>
            </a:lvl2pPr>
            <a:lvl3pPr>
              <a:defRPr>
                <a:solidFill>
                  <a:schemeClr val="tx1"/>
                </a:solidFill>
                <a:latin typeface="Arial" panose="020B0604020202020204" pitchFamily="34" charset="0"/>
                <a:ea typeface="ヒラギノ角ゴ Pro W3" panose="020B0300000000000000" pitchFamily="34" charset="-128"/>
              </a:defRPr>
            </a:lvl3pPr>
            <a:lvl4pPr>
              <a:defRPr>
                <a:solidFill>
                  <a:schemeClr val="tx1"/>
                </a:solidFill>
                <a:latin typeface="Arial" panose="020B0604020202020204" pitchFamily="34" charset="0"/>
                <a:ea typeface="ヒラギノ角ゴ Pro W3" panose="020B0300000000000000" pitchFamily="34" charset="-128"/>
              </a:defRPr>
            </a:lvl4pPr>
            <a:lvl5pPr>
              <a:defRPr>
                <a:solidFill>
                  <a:schemeClr val="tx1"/>
                </a:solidFill>
                <a:latin typeface="Arial" panose="020B0604020202020204" pitchFamily="34" charset="0"/>
                <a:ea typeface="ヒラギノ角ゴ Pro W3" panose="020B0300000000000000" pitchFamily="34" charset="-128"/>
              </a:defRPr>
            </a:lvl5pPr>
            <a:lvl6pPr marL="4572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6pPr>
            <a:lvl7pPr marL="9144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7pPr>
            <a:lvl8pPr marL="13716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8pPr>
            <a:lvl9pPr marL="18288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9pPr>
          </a:lstStyle>
          <a:p>
            <a:pPr>
              <a:lnSpc>
                <a:spcPct val="90000"/>
              </a:lnSpc>
              <a:spcBef>
                <a:spcPts val="1000"/>
              </a:spcBef>
            </a:pPr>
            <a:endParaRPr lang="en-US" altLang="en-US" sz="900" b="0" i="0" dirty="0">
              <a:solidFill>
                <a:srgbClr val="FFFFFF"/>
              </a:solidFill>
              <a:latin typeface="Arial" panose="020B0604020202020204" pitchFamily="34" charset="0"/>
            </a:endParaRPr>
          </a:p>
        </p:txBody>
      </p:sp>
      <p:sp>
        <p:nvSpPr>
          <p:cNvPr id="15" name="Text Placeholder 2">
            <a:extLst>
              <a:ext uri="{FF2B5EF4-FFF2-40B4-BE49-F238E27FC236}">
                <a16:creationId xmlns:a16="http://schemas.microsoft.com/office/drawing/2014/main" id="{6A8034B3-3B1B-CF4A-8B99-9381B8CE0CB6}"/>
              </a:ext>
            </a:extLst>
          </p:cNvPr>
          <p:cNvSpPr txBox="1">
            <a:spLocks/>
          </p:cNvSpPr>
          <p:nvPr/>
        </p:nvSpPr>
        <p:spPr>
          <a:xfrm>
            <a:off x="320675" y="681305"/>
            <a:ext cx="217488" cy="227012"/>
          </a:xfrm>
          <a:prstGeom prst="rect">
            <a:avLst/>
          </a:prstGeom>
        </p:spPr>
        <p:txBody>
          <a:bodyPr anchor="ctr">
            <a:normAutofit/>
          </a:bodyPr>
          <a:lstStyle>
            <a:lvl1pPr>
              <a:defRPr>
                <a:solidFill>
                  <a:schemeClr val="tx1"/>
                </a:solidFill>
                <a:latin typeface="Arial" panose="020B0604020202020204" pitchFamily="34" charset="0"/>
                <a:ea typeface="ヒラギノ角ゴ Pro W3" panose="020B0300000000000000" pitchFamily="34" charset="-128"/>
              </a:defRPr>
            </a:lvl1pPr>
            <a:lvl2pPr marL="37931725" indent="-37474525">
              <a:defRPr>
                <a:solidFill>
                  <a:schemeClr val="tx1"/>
                </a:solidFill>
                <a:latin typeface="Arial" panose="020B0604020202020204" pitchFamily="34" charset="0"/>
                <a:ea typeface="ヒラギノ角ゴ Pro W3" panose="020B0300000000000000" pitchFamily="34" charset="-128"/>
              </a:defRPr>
            </a:lvl2pPr>
            <a:lvl3pPr>
              <a:defRPr>
                <a:solidFill>
                  <a:schemeClr val="tx1"/>
                </a:solidFill>
                <a:latin typeface="Arial" panose="020B0604020202020204" pitchFamily="34" charset="0"/>
                <a:ea typeface="ヒラギノ角ゴ Pro W3" panose="020B0300000000000000" pitchFamily="34" charset="-128"/>
              </a:defRPr>
            </a:lvl3pPr>
            <a:lvl4pPr>
              <a:defRPr>
                <a:solidFill>
                  <a:schemeClr val="tx1"/>
                </a:solidFill>
                <a:latin typeface="Arial" panose="020B0604020202020204" pitchFamily="34" charset="0"/>
                <a:ea typeface="ヒラギノ角ゴ Pro W3" panose="020B0300000000000000" pitchFamily="34" charset="-128"/>
              </a:defRPr>
            </a:lvl4pPr>
            <a:lvl5pPr>
              <a:defRPr>
                <a:solidFill>
                  <a:schemeClr val="tx1"/>
                </a:solidFill>
                <a:latin typeface="Arial" panose="020B0604020202020204" pitchFamily="34" charset="0"/>
                <a:ea typeface="ヒラギノ角ゴ Pro W3" panose="020B0300000000000000" pitchFamily="34" charset="-128"/>
              </a:defRPr>
            </a:lvl5pPr>
            <a:lvl6pPr marL="4572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6pPr>
            <a:lvl7pPr marL="9144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7pPr>
            <a:lvl8pPr marL="13716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8pPr>
            <a:lvl9pPr marL="18288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9pPr>
          </a:lstStyle>
          <a:p>
            <a:pPr>
              <a:lnSpc>
                <a:spcPct val="90000"/>
              </a:lnSpc>
              <a:spcBef>
                <a:spcPts val="1000"/>
              </a:spcBef>
            </a:pPr>
            <a:r>
              <a:rPr lang="en-US" altLang="en-US" sz="900" b="0" i="0" dirty="0">
                <a:solidFill>
                  <a:srgbClr val="FFFFFF"/>
                </a:solidFill>
                <a:latin typeface="Arial" panose="020B0604020202020204" pitchFamily="34" charset="0"/>
              </a:rPr>
              <a:t>|</a:t>
            </a:r>
          </a:p>
        </p:txBody>
      </p:sp>
      <p:sp>
        <p:nvSpPr>
          <p:cNvPr id="17" name="TextBox 16">
            <a:extLst>
              <a:ext uri="{FF2B5EF4-FFF2-40B4-BE49-F238E27FC236}">
                <a16:creationId xmlns:a16="http://schemas.microsoft.com/office/drawing/2014/main" id="{042FF850-E20E-7744-9034-4D1AE532B560}"/>
              </a:ext>
            </a:extLst>
          </p:cNvPr>
          <p:cNvSpPr txBox="1"/>
          <p:nvPr/>
        </p:nvSpPr>
        <p:spPr>
          <a:xfrm>
            <a:off x="8442325" y="690563"/>
            <a:ext cx="3648075" cy="230187"/>
          </a:xfrm>
          <a:prstGeom prst="rect">
            <a:avLst/>
          </a:prstGeom>
          <a:noFill/>
        </p:spPr>
        <p:txBody>
          <a:bodyPr>
            <a:spAutoFit/>
          </a:bodyPr>
          <a:lstStyle>
            <a:lvl1pPr>
              <a:defRPr>
                <a:solidFill>
                  <a:schemeClr val="tx1"/>
                </a:solidFill>
                <a:latin typeface="Arial" panose="020B0604020202020204" pitchFamily="34" charset="0"/>
                <a:ea typeface="ヒラギノ角ゴ Pro W3" panose="020B0300000000000000" pitchFamily="34" charset="-128"/>
              </a:defRPr>
            </a:lvl1pPr>
            <a:lvl2pPr marL="37931725" indent="-37474525">
              <a:defRPr>
                <a:solidFill>
                  <a:schemeClr val="tx1"/>
                </a:solidFill>
                <a:latin typeface="Arial" panose="020B0604020202020204" pitchFamily="34" charset="0"/>
                <a:ea typeface="ヒラギノ角ゴ Pro W3" panose="020B0300000000000000" pitchFamily="34" charset="-128"/>
              </a:defRPr>
            </a:lvl2pPr>
            <a:lvl3pPr>
              <a:defRPr>
                <a:solidFill>
                  <a:schemeClr val="tx1"/>
                </a:solidFill>
                <a:latin typeface="Arial" panose="020B0604020202020204" pitchFamily="34" charset="0"/>
                <a:ea typeface="ヒラギノ角ゴ Pro W3" panose="020B0300000000000000" pitchFamily="34" charset="-128"/>
              </a:defRPr>
            </a:lvl3pPr>
            <a:lvl4pPr>
              <a:defRPr>
                <a:solidFill>
                  <a:schemeClr val="tx1"/>
                </a:solidFill>
                <a:latin typeface="Arial" panose="020B0604020202020204" pitchFamily="34" charset="0"/>
                <a:ea typeface="ヒラギノ角ゴ Pro W3" panose="020B0300000000000000" pitchFamily="34" charset="-128"/>
              </a:defRPr>
            </a:lvl4pPr>
            <a:lvl5pPr>
              <a:defRPr>
                <a:solidFill>
                  <a:schemeClr val="tx1"/>
                </a:solidFill>
                <a:latin typeface="Arial" panose="020B0604020202020204" pitchFamily="34" charset="0"/>
                <a:ea typeface="ヒラギノ角ゴ Pro W3" panose="020B0300000000000000" pitchFamily="34" charset="-128"/>
              </a:defRPr>
            </a:lvl5pPr>
            <a:lvl6pPr marL="4572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6pPr>
            <a:lvl7pPr marL="9144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7pPr>
            <a:lvl8pPr marL="13716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8pPr>
            <a:lvl9pPr marL="18288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9pPr>
          </a:lstStyle>
          <a:p>
            <a:pPr algn="r"/>
            <a:r>
              <a:rPr lang="en-US" altLang="en-US" sz="900" b="0" i="0" spc="200" baseline="0" dirty="0">
                <a:solidFill>
                  <a:srgbClr val="85E7FF"/>
                </a:solidFill>
                <a:latin typeface="Arial" panose="020B0604020202020204" pitchFamily="34" charset="0"/>
              </a:rPr>
              <a:t>RARE INSPIRATION. CHANGING LIVES.</a:t>
            </a:r>
          </a:p>
        </p:txBody>
      </p:sp>
      <p:sp>
        <p:nvSpPr>
          <p:cNvPr id="20" name="Footer Placeholder 3">
            <a:extLst>
              <a:ext uri="{FF2B5EF4-FFF2-40B4-BE49-F238E27FC236}">
                <a16:creationId xmlns:a16="http://schemas.microsoft.com/office/drawing/2014/main" id="{66AAD90B-6721-814F-B401-35323E275FAB}"/>
              </a:ext>
            </a:extLst>
          </p:cNvPr>
          <p:cNvSpPr>
            <a:spLocks noGrp="1"/>
          </p:cNvSpPr>
          <p:nvPr>
            <p:ph type="ftr" sz="quarter" idx="19"/>
          </p:nvPr>
        </p:nvSpPr>
        <p:spPr>
          <a:xfrm>
            <a:off x="538163" y="696730"/>
            <a:ext cx="4114800" cy="213369"/>
          </a:xfrm>
        </p:spPr>
        <p:txBody>
          <a:bodyPr lIns="0" tIns="0" rIns="0" bIns="0"/>
          <a:lstStyle>
            <a:lvl1pPr algn="l">
              <a:defRPr sz="800" cap="all" spc="300" baseline="0">
                <a:solidFill>
                  <a:schemeClr val="bg1"/>
                </a:solidFill>
              </a:defRPr>
            </a:lvl1pPr>
          </a:lstStyle>
          <a:p>
            <a:endParaRPr lang="en-US"/>
          </a:p>
        </p:txBody>
      </p:sp>
      <p:pic>
        <p:nvPicPr>
          <p:cNvPr id="19" name="Picture 18" descr="Logo&#10;&#10;Description automatically generated">
            <a:extLst>
              <a:ext uri="{FF2B5EF4-FFF2-40B4-BE49-F238E27FC236}">
                <a16:creationId xmlns:a16="http://schemas.microsoft.com/office/drawing/2014/main" id="{BF5899FF-D8BF-4549-BE06-5D282D3FDDA6}"/>
              </a:ext>
            </a:extLst>
          </p:cNvPr>
          <p:cNvPicPr>
            <a:picLocks noChangeAspect="1"/>
          </p:cNvPicPr>
          <p:nvPr/>
        </p:nvPicPr>
        <p:blipFill>
          <a:blip r:embed="rId2"/>
          <a:stretch>
            <a:fillRect/>
          </a:stretch>
        </p:blipFill>
        <p:spPr>
          <a:xfrm>
            <a:off x="10792301" y="192403"/>
            <a:ext cx="1122998" cy="303110"/>
          </a:xfrm>
          <a:prstGeom prst="rect">
            <a:avLst/>
          </a:prstGeom>
        </p:spPr>
      </p:pic>
      <p:sp>
        <p:nvSpPr>
          <p:cNvPr id="16" name="Title 26">
            <a:extLst>
              <a:ext uri="{FF2B5EF4-FFF2-40B4-BE49-F238E27FC236}">
                <a16:creationId xmlns:a16="http://schemas.microsoft.com/office/drawing/2014/main" id="{DD2760D3-F0AA-BD48-8586-B801B18A0930}"/>
              </a:ext>
            </a:extLst>
          </p:cNvPr>
          <p:cNvSpPr>
            <a:spLocks noGrp="1"/>
          </p:cNvSpPr>
          <p:nvPr>
            <p:ph type="title"/>
          </p:nvPr>
        </p:nvSpPr>
        <p:spPr>
          <a:xfrm>
            <a:off x="1505414" y="16626"/>
            <a:ext cx="9065941" cy="686823"/>
          </a:xfrm>
        </p:spPr>
        <p:txBody>
          <a:bodyPr>
            <a:normAutofit/>
          </a:bodyPr>
          <a:lstStyle>
            <a:lvl1pPr>
              <a:defRPr lang="en-US" sz="1700" b="1" i="0" kern="1200" cap="all" spc="300" baseline="0" noProof="0" dirty="0" smtClean="0">
                <a:solidFill>
                  <a:schemeClr val="bg2"/>
                </a:solidFill>
                <a:latin typeface="Arial" panose="020B0604020202020204" pitchFamily="34" charset="0"/>
                <a:ea typeface="+mn-ea"/>
                <a:cs typeface="Arial" panose="020B0604020202020204" pitchFamily="34" charset="0"/>
              </a:defRPr>
            </a:lvl1pPr>
          </a:lstStyle>
          <a:p>
            <a:pPr lvl="0"/>
            <a:r>
              <a:rPr lang="en-US"/>
              <a:t>Click to edit Master title style</a:t>
            </a:r>
            <a:endParaRPr lang="en-US" dirty="0"/>
          </a:p>
        </p:txBody>
      </p:sp>
    </p:spTree>
    <p:extLst>
      <p:ext uri="{BB962C8B-B14F-4D97-AF65-F5344CB8AC3E}">
        <p14:creationId xmlns:p14="http://schemas.microsoft.com/office/powerpoint/2010/main" val="2356189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Interior Quote Half Photo">
    <p:spTree>
      <p:nvGrpSpPr>
        <p:cNvPr id="1" name=""/>
        <p:cNvGrpSpPr/>
        <p:nvPr/>
      </p:nvGrpSpPr>
      <p:grpSpPr>
        <a:xfrm>
          <a:off x="0" y="0"/>
          <a:ext cx="0" cy="0"/>
          <a:chOff x="0" y="0"/>
          <a:chExt cx="0" cy="0"/>
        </a:xfrm>
      </p:grpSpPr>
      <p:sp>
        <p:nvSpPr>
          <p:cNvPr id="18" name="Picture Placeholder 4"/>
          <p:cNvSpPr>
            <a:spLocks noGrp="1"/>
          </p:cNvSpPr>
          <p:nvPr>
            <p:ph type="pic" sz="quarter" idx="13"/>
          </p:nvPr>
        </p:nvSpPr>
        <p:spPr>
          <a:xfrm>
            <a:off x="6210300" y="0"/>
            <a:ext cx="5981700" cy="6858000"/>
          </a:xfrm>
          <a:prstGeom prst="rect">
            <a:avLst/>
          </a:prstGeom>
        </p:spPr>
        <p:txBody>
          <a:bodyPr rtlCol="0">
            <a:normAutofit/>
          </a:bodyPr>
          <a:lstStyle/>
          <a:p>
            <a:pPr lvl="0"/>
            <a:r>
              <a:rPr lang="en-US" noProof="0"/>
              <a:t>Click icon to add picture</a:t>
            </a:r>
            <a:endParaRPr lang="en-US" noProof="0" dirty="0"/>
          </a:p>
        </p:txBody>
      </p:sp>
      <p:sp>
        <p:nvSpPr>
          <p:cNvPr id="10" name="Text Placeholder 28">
            <a:extLst>
              <a:ext uri="{FF2B5EF4-FFF2-40B4-BE49-F238E27FC236}">
                <a16:creationId xmlns:a16="http://schemas.microsoft.com/office/drawing/2014/main" id="{D4585E4F-487C-B242-93F2-AB55A9D62C03}"/>
              </a:ext>
            </a:extLst>
          </p:cNvPr>
          <p:cNvSpPr>
            <a:spLocks noGrp="1"/>
          </p:cNvSpPr>
          <p:nvPr>
            <p:ph type="body" sz="quarter" idx="16" hasCustomPrompt="1"/>
          </p:nvPr>
        </p:nvSpPr>
        <p:spPr>
          <a:xfrm>
            <a:off x="266700" y="1358900"/>
            <a:ext cx="5714999" cy="4403545"/>
          </a:xfrm>
        </p:spPr>
        <p:txBody>
          <a:bodyPr anchor="ctr" anchorCtr="1">
            <a:noAutofit/>
          </a:bodyPr>
          <a:lstStyle>
            <a:lvl1pPr algn="ctr">
              <a:buNone/>
              <a:defRPr sz="3400" b="1" i="0">
                <a:solidFill>
                  <a:schemeClr val="accent1"/>
                </a:solidFill>
                <a:latin typeface="Arial" panose="020B0604020202020204" pitchFamily="34" charset="0"/>
              </a:defRPr>
            </a:lvl1pPr>
          </a:lstStyle>
          <a:p>
            <a:pPr lvl="0"/>
            <a:r>
              <a:rPr lang="en-US" dirty="0"/>
              <a:t>Click to edit Master </a:t>
            </a:r>
            <a:br>
              <a:rPr lang="en-US" dirty="0"/>
            </a:br>
            <a:r>
              <a:rPr lang="en-US" dirty="0"/>
              <a:t>text styles</a:t>
            </a:r>
          </a:p>
        </p:txBody>
      </p:sp>
      <p:sp>
        <p:nvSpPr>
          <p:cNvPr id="11" name="Rectangle 10">
            <a:extLst>
              <a:ext uri="{FF2B5EF4-FFF2-40B4-BE49-F238E27FC236}">
                <a16:creationId xmlns:a16="http://schemas.microsoft.com/office/drawing/2014/main" id="{6587A0D2-2574-BA46-A68E-83DD3F6A65E5}"/>
              </a:ext>
            </a:extLst>
          </p:cNvPr>
          <p:cNvSpPr/>
          <p:nvPr/>
        </p:nvSpPr>
        <p:spPr>
          <a:xfrm>
            <a:off x="0" y="688975"/>
            <a:ext cx="6210300" cy="2270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ea typeface="ヒラギノ角ゴ Pro W3" panose="020B0300000000000000" pitchFamily="34" charset="-128"/>
              </a:defRPr>
            </a:lvl1pPr>
            <a:lvl2pPr marL="37931725" indent="-37474525">
              <a:defRPr>
                <a:solidFill>
                  <a:schemeClr val="tx1"/>
                </a:solidFill>
                <a:latin typeface="Arial" panose="020B0604020202020204" pitchFamily="34" charset="0"/>
                <a:ea typeface="ヒラギノ角ゴ Pro W3" panose="020B0300000000000000" pitchFamily="34" charset="-128"/>
              </a:defRPr>
            </a:lvl2pPr>
            <a:lvl3pPr>
              <a:defRPr>
                <a:solidFill>
                  <a:schemeClr val="tx1"/>
                </a:solidFill>
                <a:latin typeface="Arial" panose="020B0604020202020204" pitchFamily="34" charset="0"/>
                <a:ea typeface="ヒラギノ角ゴ Pro W3" panose="020B0300000000000000" pitchFamily="34" charset="-128"/>
              </a:defRPr>
            </a:lvl3pPr>
            <a:lvl4pPr>
              <a:defRPr>
                <a:solidFill>
                  <a:schemeClr val="tx1"/>
                </a:solidFill>
                <a:latin typeface="Arial" panose="020B0604020202020204" pitchFamily="34" charset="0"/>
                <a:ea typeface="ヒラギノ角ゴ Pro W3" panose="020B0300000000000000" pitchFamily="34" charset="-128"/>
              </a:defRPr>
            </a:lvl4pPr>
            <a:lvl5pPr>
              <a:defRPr>
                <a:solidFill>
                  <a:schemeClr val="tx1"/>
                </a:solidFill>
                <a:latin typeface="Arial" panose="020B0604020202020204" pitchFamily="34" charset="0"/>
                <a:ea typeface="ヒラギノ角ゴ Pro W3" panose="020B0300000000000000" pitchFamily="34" charset="-128"/>
              </a:defRPr>
            </a:lvl5pPr>
            <a:lvl6pPr marL="4572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6pPr>
            <a:lvl7pPr marL="9144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7pPr>
            <a:lvl8pPr marL="13716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8pPr>
            <a:lvl9pPr marL="18288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9pPr>
          </a:lstStyle>
          <a:p>
            <a:pPr algn="ctr"/>
            <a:endParaRPr lang="en-US" altLang="en-US" b="0" i="0" dirty="0">
              <a:solidFill>
                <a:srgbClr val="F3F4F3"/>
              </a:solidFill>
              <a:latin typeface="Arial" panose="020B0604020202020204" pitchFamily="34" charset="0"/>
            </a:endParaRPr>
          </a:p>
        </p:txBody>
      </p:sp>
      <p:sp>
        <p:nvSpPr>
          <p:cNvPr id="13" name="Text Placeholder 2">
            <a:extLst>
              <a:ext uri="{FF2B5EF4-FFF2-40B4-BE49-F238E27FC236}">
                <a16:creationId xmlns:a16="http://schemas.microsoft.com/office/drawing/2014/main" id="{620BA4F4-7F8F-8445-9567-58C9B7B0A653}"/>
              </a:ext>
            </a:extLst>
          </p:cNvPr>
          <p:cNvSpPr txBox="1">
            <a:spLocks/>
          </p:cNvSpPr>
          <p:nvPr/>
        </p:nvSpPr>
        <p:spPr>
          <a:xfrm>
            <a:off x="96838" y="689125"/>
            <a:ext cx="419100" cy="392113"/>
          </a:xfrm>
          <a:prstGeom prst="rect">
            <a:avLst/>
          </a:prstGeom>
        </p:spPr>
        <p:txBody>
          <a:bodyPr>
            <a:normAutofit/>
          </a:bodyPr>
          <a:lstStyle>
            <a:lvl1pPr>
              <a:defRPr>
                <a:solidFill>
                  <a:schemeClr val="tx1"/>
                </a:solidFill>
                <a:latin typeface="Arial" panose="020B0604020202020204" pitchFamily="34" charset="0"/>
                <a:ea typeface="ヒラギノ角ゴ Pro W3" panose="020B0300000000000000" pitchFamily="34" charset="-128"/>
              </a:defRPr>
            </a:lvl1pPr>
            <a:lvl2pPr marL="37931725" indent="-37474525">
              <a:defRPr>
                <a:solidFill>
                  <a:schemeClr val="tx1"/>
                </a:solidFill>
                <a:latin typeface="Arial" panose="020B0604020202020204" pitchFamily="34" charset="0"/>
                <a:ea typeface="ヒラギノ角ゴ Pro W3" panose="020B0300000000000000" pitchFamily="34" charset="-128"/>
              </a:defRPr>
            </a:lvl2pPr>
            <a:lvl3pPr>
              <a:defRPr>
                <a:solidFill>
                  <a:schemeClr val="tx1"/>
                </a:solidFill>
                <a:latin typeface="Arial" panose="020B0604020202020204" pitchFamily="34" charset="0"/>
                <a:ea typeface="ヒラギノ角ゴ Pro W3" panose="020B0300000000000000" pitchFamily="34" charset="-128"/>
              </a:defRPr>
            </a:lvl3pPr>
            <a:lvl4pPr>
              <a:defRPr>
                <a:solidFill>
                  <a:schemeClr val="tx1"/>
                </a:solidFill>
                <a:latin typeface="Arial" panose="020B0604020202020204" pitchFamily="34" charset="0"/>
                <a:ea typeface="ヒラギノ角ゴ Pro W3" panose="020B0300000000000000" pitchFamily="34" charset="-128"/>
              </a:defRPr>
            </a:lvl4pPr>
            <a:lvl5pPr>
              <a:defRPr>
                <a:solidFill>
                  <a:schemeClr val="tx1"/>
                </a:solidFill>
                <a:latin typeface="Arial" panose="020B0604020202020204" pitchFamily="34" charset="0"/>
                <a:ea typeface="ヒラギノ角ゴ Pro W3" panose="020B0300000000000000" pitchFamily="34" charset="-128"/>
              </a:defRPr>
            </a:lvl5pPr>
            <a:lvl6pPr marL="4572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6pPr>
            <a:lvl7pPr marL="9144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7pPr>
            <a:lvl8pPr marL="13716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8pPr>
            <a:lvl9pPr marL="18288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9pPr>
          </a:lstStyle>
          <a:p>
            <a:pPr>
              <a:lnSpc>
                <a:spcPct val="90000"/>
              </a:lnSpc>
              <a:spcBef>
                <a:spcPts val="1000"/>
              </a:spcBef>
            </a:pPr>
            <a:fld id="{250C863D-7257-FC4D-AC9C-650F75BF11F2}" type="slidenum">
              <a:rPr lang="en-US" altLang="en-US" sz="1000" b="0" i="0">
                <a:solidFill>
                  <a:srgbClr val="FFFFFF"/>
                </a:solidFill>
                <a:latin typeface="Arial" panose="020B0604020202020204" pitchFamily="34" charset="0"/>
              </a:rPr>
              <a:pPr>
                <a:lnSpc>
                  <a:spcPct val="90000"/>
                </a:lnSpc>
                <a:spcBef>
                  <a:spcPts val="1000"/>
                </a:spcBef>
              </a:pPr>
              <a:t>‹Nº›</a:t>
            </a:fld>
            <a:endParaRPr lang="en-US" altLang="en-US" sz="1000" b="0" i="0" dirty="0">
              <a:solidFill>
                <a:srgbClr val="FFFFFF"/>
              </a:solidFill>
              <a:latin typeface="Arial" panose="020B0604020202020204" pitchFamily="34" charset="0"/>
            </a:endParaRPr>
          </a:p>
        </p:txBody>
      </p:sp>
      <p:sp>
        <p:nvSpPr>
          <p:cNvPr id="14" name="Text Placeholder 2">
            <a:extLst>
              <a:ext uri="{FF2B5EF4-FFF2-40B4-BE49-F238E27FC236}">
                <a16:creationId xmlns:a16="http://schemas.microsoft.com/office/drawing/2014/main" id="{6C3DEE9E-7042-4B4D-A184-1046BC35BB94}"/>
              </a:ext>
            </a:extLst>
          </p:cNvPr>
          <p:cNvSpPr txBox="1">
            <a:spLocks/>
          </p:cNvSpPr>
          <p:nvPr/>
        </p:nvSpPr>
        <p:spPr>
          <a:xfrm>
            <a:off x="428625" y="693738"/>
            <a:ext cx="2347913" cy="227012"/>
          </a:xfrm>
          <a:prstGeom prst="rect">
            <a:avLst/>
          </a:prstGeom>
        </p:spPr>
        <p:txBody>
          <a:bodyPr anchor="ctr">
            <a:normAutofit/>
          </a:bodyPr>
          <a:lstStyle>
            <a:lvl1pPr>
              <a:defRPr>
                <a:solidFill>
                  <a:schemeClr val="tx1"/>
                </a:solidFill>
                <a:latin typeface="Arial" panose="020B0604020202020204" pitchFamily="34" charset="0"/>
                <a:ea typeface="ヒラギノ角ゴ Pro W3" panose="020B0300000000000000" pitchFamily="34" charset="-128"/>
              </a:defRPr>
            </a:lvl1pPr>
            <a:lvl2pPr marL="37931725" indent="-37474525">
              <a:defRPr>
                <a:solidFill>
                  <a:schemeClr val="tx1"/>
                </a:solidFill>
                <a:latin typeface="Arial" panose="020B0604020202020204" pitchFamily="34" charset="0"/>
                <a:ea typeface="ヒラギノ角ゴ Pro W3" panose="020B0300000000000000" pitchFamily="34" charset="-128"/>
              </a:defRPr>
            </a:lvl2pPr>
            <a:lvl3pPr>
              <a:defRPr>
                <a:solidFill>
                  <a:schemeClr val="tx1"/>
                </a:solidFill>
                <a:latin typeface="Arial" panose="020B0604020202020204" pitchFamily="34" charset="0"/>
                <a:ea typeface="ヒラギノ角ゴ Pro W3" panose="020B0300000000000000" pitchFamily="34" charset="-128"/>
              </a:defRPr>
            </a:lvl3pPr>
            <a:lvl4pPr>
              <a:defRPr>
                <a:solidFill>
                  <a:schemeClr val="tx1"/>
                </a:solidFill>
                <a:latin typeface="Arial" panose="020B0604020202020204" pitchFamily="34" charset="0"/>
                <a:ea typeface="ヒラギノ角ゴ Pro W3" panose="020B0300000000000000" pitchFamily="34" charset="-128"/>
              </a:defRPr>
            </a:lvl4pPr>
            <a:lvl5pPr>
              <a:defRPr>
                <a:solidFill>
                  <a:schemeClr val="tx1"/>
                </a:solidFill>
                <a:latin typeface="Arial" panose="020B0604020202020204" pitchFamily="34" charset="0"/>
                <a:ea typeface="ヒラギノ角ゴ Pro W3" panose="020B0300000000000000" pitchFamily="34" charset="-128"/>
              </a:defRPr>
            </a:lvl5pPr>
            <a:lvl6pPr marL="4572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6pPr>
            <a:lvl7pPr marL="9144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7pPr>
            <a:lvl8pPr marL="13716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8pPr>
            <a:lvl9pPr marL="18288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9pPr>
          </a:lstStyle>
          <a:p>
            <a:pPr>
              <a:lnSpc>
                <a:spcPct val="90000"/>
              </a:lnSpc>
              <a:spcBef>
                <a:spcPts val="1000"/>
              </a:spcBef>
            </a:pPr>
            <a:endParaRPr lang="en-US" altLang="en-US" sz="900" b="0" i="0" dirty="0">
              <a:solidFill>
                <a:srgbClr val="FFFFFF"/>
              </a:solidFill>
              <a:latin typeface="Arial" panose="020B0604020202020204" pitchFamily="34" charset="0"/>
            </a:endParaRPr>
          </a:p>
        </p:txBody>
      </p:sp>
      <p:sp>
        <p:nvSpPr>
          <p:cNvPr id="16" name="Text Placeholder 2">
            <a:extLst>
              <a:ext uri="{FF2B5EF4-FFF2-40B4-BE49-F238E27FC236}">
                <a16:creationId xmlns:a16="http://schemas.microsoft.com/office/drawing/2014/main" id="{ED278EFD-6678-C946-9C12-A9B5A82B239B}"/>
              </a:ext>
            </a:extLst>
          </p:cNvPr>
          <p:cNvSpPr txBox="1">
            <a:spLocks/>
          </p:cNvSpPr>
          <p:nvPr/>
        </p:nvSpPr>
        <p:spPr>
          <a:xfrm>
            <a:off x="320675" y="681305"/>
            <a:ext cx="217488" cy="227012"/>
          </a:xfrm>
          <a:prstGeom prst="rect">
            <a:avLst/>
          </a:prstGeom>
        </p:spPr>
        <p:txBody>
          <a:bodyPr anchor="ctr">
            <a:normAutofit/>
          </a:bodyPr>
          <a:lstStyle>
            <a:lvl1pPr>
              <a:defRPr>
                <a:solidFill>
                  <a:schemeClr val="tx1"/>
                </a:solidFill>
                <a:latin typeface="Arial" panose="020B0604020202020204" pitchFamily="34" charset="0"/>
                <a:ea typeface="ヒラギノ角ゴ Pro W3" panose="020B0300000000000000" pitchFamily="34" charset="-128"/>
              </a:defRPr>
            </a:lvl1pPr>
            <a:lvl2pPr marL="37931725" indent="-37474525">
              <a:defRPr>
                <a:solidFill>
                  <a:schemeClr val="tx1"/>
                </a:solidFill>
                <a:latin typeface="Arial" panose="020B0604020202020204" pitchFamily="34" charset="0"/>
                <a:ea typeface="ヒラギノ角ゴ Pro W3" panose="020B0300000000000000" pitchFamily="34" charset="-128"/>
              </a:defRPr>
            </a:lvl2pPr>
            <a:lvl3pPr>
              <a:defRPr>
                <a:solidFill>
                  <a:schemeClr val="tx1"/>
                </a:solidFill>
                <a:latin typeface="Arial" panose="020B0604020202020204" pitchFamily="34" charset="0"/>
                <a:ea typeface="ヒラギノ角ゴ Pro W3" panose="020B0300000000000000" pitchFamily="34" charset="-128"/>
              </a:defRPr>
            </a:lvl3pPr>
            <a:lvl4pPr>
              <a:defRPr>
                <a:solidFill>
                  <a:schemeClr val="tx1"/>
                </a:solidFill>
                <a:latin typeface="Arial" panose="020B0604020202020204" pitchFamily="34" charset="0"/>
                <a:ea typeface="ヒラギノ角ゴ Pro W3" panose="020B0300000000000000" pitchFamily="34" charset="-128"/>
              </a:defRPr>
            </a:lvl4pPr>
            <a:lvl5pPr>
              <a:defRPr>
                <a:solidFill>
                  <a:schemeClr val="tx1"/>
                </a:solidFill>
                <a:latin typeface="Arial" panose="020B0604020202020204" pitchFamily="34" charset="0"/>
                <a:ea typeface="ヒラギノ角ゴ Pro W3" panose="020B0300000000000000" pitchFamily="34" charset="-128"/>
              </a:defRPr>
            </a:lvl5pPr>
            <a:lvl6pPr marL="4572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6pPr>
            <a:lvl7pPr marL="9144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7pPr>
            <a:lvl8pPr marL="13716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8pPr>
            <a:lvl9pPr marL="18288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9pPr>
          </a:lstStyle>
          <a:p>
            <a:pPr>
              <a:lnSpc>
                <a:spcPct val="90000"/>
              </a:lnSpc>
              <a:spcBef>
                <a:spcPts val="1000"/>
              </a:spcBef>
            </a:pPr>
            <a:r>
              <a:rPr lang="en-US" altLang="en-US" sz="900" b="0" i="0" dirty="0">
                <a:solidFill>
                  <a:srgbClr val="FFFFFF"/>
                </a:solidFill>
                <a:latin typeface="Arial" panose="020B0604020202020204" pitchFamily="34" charset="0"/>
              </a:rPr>
              <a:t>|</a:t>
            </a:r>
          </a:p>
        </p:txBody>
      </p:sp>
      <p:sp>
        <p:nvSpPr>
          <p:cNvPr id="20" name="Title 26">
            <a:extLst>
              <a:ext uri="{FF2B5EF4-FFF2-40B4-BE49-F238E27FC236}">
                <a16:creationId xmlns:a16="http://schemas.microsoft.com/office/drawing/2014/main" id="{CFA1E70D-4977-D94B-BA7C-4A421A535535}"/>
              </a:ext>
            </a:extLst>
          </p:cNvPr>
          <p:cNvSpPr>
            <a:spLocks noGrp="1"/>
          </p:cNvSpPr>
          <p:nvPr>
            <p:ph type="title"/>
          </p:nvPr>
        </p:nvSpPr>
        <p:spPr>
          <a:xfrm>
            <a:off x="0" y="16626"/>
            <a:ext cx="6188075" cy="686823"/>
          </a:xfrm>
        </p:spPr>
        <p:txBody>
          <a:bodyPr>
            <a:normAutofit/>
          </a:bodyPr>
          <a:lstStyle>
            <a:lvl1pPr>
              <a:defRPr lang="en-US" sz="1700" b="1" i="0" kern="1200" cap="all" spc="200" baseline="0" noProof="0" dirty="0" smtClean="0">
                <a:solidFill>
                  <a:schemeClr val="bg2"/>
                </a:solidFill>
                <a:latin typeface="Arial" panose="020B0604020202020204" pitchFamily="34" charset="0"/>
                <a:ea typeface="+mn-ea"/>
                <a:cs typeface="Arial" panose="020B0604020202020204" pitchFamily="34" charset="0"/>
              </a:defRPr>
            </a:lvl1pPr>
          </a:lstStyle>
          <a:p>
            <a:pPr lvl="0"/>
            <a:r>
              <a:rPr lang="en-US"/>
              <a:t>Click to edit Master title style</a:t>
            </a:r>
            <a:endParaRPr lang="en-US" dirty="0"/>
          </a:p>
        </p:txBody>
      </p:sp>
      <p:sp>
        <p:nvSpPr>
          <p:cNvPr id="21" name="Footer Placeholder 3">
            <a:extLst>
              <a:ext uri="{FF2B5EF4-FFF2-40B4-BE49-F238E27FC236}">
                <a16:creationId xmlns:a16="http://schemas.microsoft.com/office/drawing/2014/main" id="{A2D5CF4A-B886-FA47-8116-46D927163885}"/>
              </a:ext>
            </a:extLst>
          </p:cNvPr>
          <p:cNvSpPr>
            <a:spLocks noGrp="1"/>
          </p:cNvSpPr>
          <p:nvPr>
            <p:ph type="ftr" sz="quarter" idx="19"/>
          </p:nvPr>
        </p:nvSpPr>
        <p:spPr>
          <a:xfrm>
            <a:off x="538163" y="696730"/>
            <a:ext cx="4114800" cy="213369"/>
          </a:xfrm>
        </p:spPr>
        <p:txBody>
          <a:bodyPr lIns="0" tIns="0" rIns="0" bIns="0"/>
          <a:lstStyle>
            <a:lvl1pPr algn="l">
              <a:defRPr sz="800" cap="all" spc="300" baseline="0">
                <a:solidFill>
                  <a:schemeClr val="bg1"/>
                </a:solidFill>
              </a:defRPr>
            </a:lvl1pPr>
          </a:lstStyle>
          <a:p>
            <a:endParaRPr lang="en-US"/>
          </a:p>
        </p:txBody>
      </p:sp>
      <p:sp>
        <p:nvSpPr>
          <p:cNvPr id="15" name="Text Placeholder 2"/>
          <p:cNvSpPr>
            <a:spLocks noGrp="1"/>
          </p:cNvSpPr>
          <p:nvPr>
            <p:ph type="body" sz="quarter" idx="15"/>
          </p:nvPr>
        </p:nvSpPr>
        <p:spPr>
          <a:xfrm>
            <a:off x="266700" y="5499100"/>
            <a:ext cx="5714999" cy="396875"/>
          </a:xfrm>
          <a:prstGeom prst="rect">
            <a:avLst/>
          </a:prstGeom>
        </p:spPr>
        <p:txBody>
          <a:bodyPr>
            <a:noAutofit/>
          </a:bodyPr>
          <a:lstStyle>
            <a:lvl1pPr marL="0" indent="0" algn="ctr">
              <a:buFontTx/>
              <a:buNone/>
              <a:defRPr sz="900" b="0" i="0" cap="all" spc="400" baseline="0">
                <a:solidFill>
                  <a:schemeClr val="bg2"/>
                </a:solidFill>
                <a:latin typeface="Arial" panose="020B0604020202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Tree>
    <p:extLst>
      <p:ext uri="{BB962C8B-B14F-4D97-AF65-F5344CB8AC3E}">
        <p14:creationId xmlns:p14="http://schemas.microsoft.com/office/powerpoint/2010/main" val="8283161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terior Main Head w/2 images">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B6C5445B-C9F9-8142-8162-6B2502AA1EEC}"/>
              </a:ext>
            </a:extLst>
          </p:cNvPr>
          <p:cNvSpPr txBox="1">
            <a:spLocks/>
          </p:cNvSpPr>
          <p:nvPr/>
        </p:nvSpPr>
        <p:spPr>
          <a:xfrm>
            <a:off x="6226175" y="3429000"/>
            <a:ext cx="5699125" cy="3200400"/>
          </a:xfrm>
          <a:prstGeom prst="rect">
            <a:avLst/>
          </a:prstGeom>
        </p:spPr>
        <p:txBody>
          <a:bodyPr/>
          <a:lstStyle>
            <a:lvl1pPr>
              <a:defRPr>
                <a:solidFill>
                  <a:schemeClr val="tx1"/>
                </a:solidFill>
                <a:latin typeface="Arial" panose="020B0604020202020204" pitchFamily="34" charset="0"/>
                <a:ea typeface="ヒラギノ角ゴ Pro W3" panose="020B0300000000000000" pitchFamily="34" charset="-128"/>
              </a:defRPr>
            </a:lvl1pPr>
            <a:lvl2pPr marL="37931725" indent="-37474525">
              <a:defRPr>
                <a:solidFill>
                  <a:schemeClr val="tx1"/>
                </a:solidFill>
                <a:latin typeface="Arial" panose="020B0604020202020204" pitchFamily="34" charset="0"/>
                <a:ea typeface="ヒラギノ角ゴ Pro W3" panose="020B0300000000000000" pitchFamily="34" charset="-128"/>
              </a:defRPr>
            </a:lvl2pPr>
            <a:lvl3pPr>
              <a:defRPr>
                <a:solidFill>
                  <a:schemeClr val="tx1"/>
                </a:solidFill>
                <a:latin typeface="Arial" panose="020B0604020202020204" pitchFamily="34" charset="0"/>
                <a:ea typeface="ヒラギノ角ゴ Pro W3" panose="020B0300000000000000" pitchFamily="34" charset="-128"/>
              </a:defRPr>
            </a:lvl3pPr>
            <a:lvl4pPr>
              <a:defRPr>
                <a:solidFill>
                  <a:schemeClr val="tx1"/>
                </a:solidFill>
                <a:latin typeface="Arial" panose="020B0604020202020204" pitchFamily="34" charset="0"/>
                <a:ea typeface="ヒラギノ角ゴ Pro W3" panose="020B0300000000000000" pitchFamily="34" charset="-128"/>
              </a:defRPr>
            </a:lvl4pPr>
            <a:lvl5pPr>
              <a:defRPr>
                <a:solidFill>
                  <a:schemeClr val="tx1"/>
                </a:solidFill>
                <a:latin typeface="Arial" panose="020B0604020202020204" pitchFamily="34" charset="0"/>
                <a:ea typeface="ヒラギノ角ゴ Pro W3" panose="020B0300000000000000" pitchFamily="34" charset="-128"/>
              </a:defRPr>
            </a:lvl5pPr>
            <a:lvl6pPr marL="4572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6pPr>
            <a:lvl7pPr marL="9144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7pPr>
            <a:lvl8pPr marL="13716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8pPr>
            <a:lvl9pPr marL="18288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9pPr>
          </a:lstStyle>
          <a:p>
            <a:pPr>
              <a:lnSpc>
                <a:spcPct val="90000"/>
              </a:lnSpc>
              <a:spcBef>
                <a:spcPts val="1000"/>
              </a:spcBef>
              <a:buFont typeface="Arial" panose="020B0604020202020204" pitchFamily="34" charset="0"/>
              <a:buNone/>
            </a:pPr>
            <a:endParaRPr lang="en-US" altLang="en-US" sz="2200" b="0" i="0" baseline="30000" dirty="0">
              <a:solidFill>
                <a:schemeClr val="tx2"/>
              </a:solidFill>
              <a:latin typeface="Arial" panose="020B0604020202020204" pitchFamily="34" charset="0"/>
            </a:endParaRPr>
          </a:p>
        </p:txBody>
      </p:sp>
      <p:sp>
        <p:nvSpPr>
          <p:cNvPr id="3" name="Picture Placeholder 2"/>
          <p:cNvSpPr>
            <a:spLocks noGrp="1"/>
          </p:cNvSpPr>
          <p:nvPr>
            <p:ph type="pic" sz="quarter" idx="21"/>
          </p:nvPr>
        </p:nvSpPr>
        <p:spPr>
          <a:xfrm>
            <a:off x="266700" y="3429000"/>
            <a:ext cx="5715000" cy="3200400"/>
          </a:xfrm>
        </p:spPr>
        <p:txBody>
          <a:bodyPr rtlCol="0">
            <a:normAutofit/>
          </a:bodyPr>
          <a:lstStyle/>
          <a:p>
            <a:pPr lvl="0"/>
            <a:r>
              <a:rPr lang="en-US" noProof="0"/>
              <a:t>Click icon to add picture</a:t>
            </a:r>
            <a:endParaRPr lang="en-US" noProof="0" dirty="0"/>
          </a:p>
        </p:txBody>
      </p:sp>
      <p:sp>
        <p:nvSpPr>
          <p:cNvPr id="7" name="Picture Placeholder 6"/>
          <p:cNvSpPr>
            <a:spLocks noGrp="1"/>
          </p:cNvSpPr>
          <p:nvPr>
            <p:ph type="pic" sz="quarter" idx="22"/>
          </p:nvPr>
        </p:nvSpPr>
        <p:spPr>
          <a:xfrm>
            <a:off x="6210300" y="3429000"/>
            <a:ext cx="5715000" cy="3200400"/>
          </a:xfrm>
        </p:spPr>
        <p:txBody>
          <a:bodyPr rtlCol="0">
            <a:normAutofit/>
          </a:bodyPr>
          <a:lstStyle/>
          <a:p>
            <a:pPr lvl="0"/>
            <a:r>
              <a:rPr lang="en-US" noProof="0"/>
              <a:t>Click icon to add picture</a:t>
            </a:r>
            <a:endParaRPr lang="en-US" noProof="0" dirty="0"/>
          </a:p>
        </p:txBody>
      </p:sp>
      <p:sp>
        <p:nvSpPr>
          <p:cNvPr id="14" name="Text Placeholder 28">
            <a:extLst>
              <a:ext uri="{FF2B5EF4-FFF2-40B4-BE49-F238E27FC236}">
                <a16:creationId xmlns:a16="http://schemas.microsoft.com/office/drawing/2014/main" id="{FE4C44AB-E52C-F04C-971D-97BB15DCA071}"/>
              </a:ext>
            </a:extLst>
          </p:cNvPr>
          <p:cNvSpPr>
            <a:spLocks noGrp="1"/>
          </p:cNvSpPr>
          <p:nvPr>
            <p:ph type="body" sz="quarter" idx="16"/>
          </p:nvPr>
        </p:nvSpPr>
        <p:spPr>
          <a:xfrm>
            <a:off x="870168" y="1358900"/>
            <a:ext cx="10483632" cy="1929283"/>
          </a:xfrm>
        </p:spPr>
        <p:txBody>
          <a:bodyPr anchor="ctr" anchorCtr="1">
            <a:noAutofit/>
          </a:bodyPr>
          <a:lstStyle>
            <a:lvl1pPr algn="ctr">
              <a:buNone/>
              <a:defRPr sz="3400" b="1" i="0">
                <a:solidFill>
                  <a:schemeClr val="accent1"/>
                </a:solidFill>
                <a:latin typeface="Arial" panose="020B0604020202020204" pitchFamily="34" charset="0"/>
              </a:defRPr>
            </a:lvl1pPr>
          </a:lstStyle>
          <a:p>
            <a:pPr lvl="0"/>
            <a:r>
              <a:rPr lang="en-US"/>
              <a:t>Click to edit Master text styles</a:t>
            </a:r>
          </a:p>
        </p:txBody>
      </p:sp>
      <p:sp>
        <p:nvSpPr>
          <p:cNvPr id="15" name="Rectangle 14">
            <a:extLst>
              <a:ext uri="{FF2B5EF4-FFF2-40B4-BE49-F238E27FC236}">
                <a16:creationId xmlns:a16="http://schemas.microsoft.com/office/drawing/2014/main" id="{EFDC4732-A84F-D04B-84C5-14FDFCF1AD48}"/>
              </a:ext>
            </a:extLst>
          </p:cNvPr>
          <p:cNvSpPr/>
          <p:nvPr/>
        </p:nvSpPr>
        <p:spPr>
          <a:xfrm>
            <a:off x="0" y="688975"/>
            <a:ext cx="12192000" cy="2270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ea typeface="ヒラギノ角ゴ Pro W3" panose="020B0300000000000000" pitchFamily="34" charset="-128"/>
              </a:defRPr>
            </a:lvl1pPr>
            <a:lvl2pPr marL="37931725" indent="-37474525">
              <a:defRPr>
                <a:solidFill>
                  <a:schemeClr val="tx1"/>
                </a:solidFill>
                <a:latin typeface="Arial" panose="020B0604020202020204" pitchFamily="34" charset="0"/>
                <a:ea typeface="ヒラギノ角ゴ Pro W3" panose="020B0300000000000000" pitchFamily="34" charset="-128"/>
              </a:defRPr>
            </a:lvl2pPr>
            <a:lvl3pPr>
              <a:defRPr>
                <a:solidFill>
                  <a:schemeClr val="tx1"/>
                </a:solidFill>
                <a:latin typeface="Arial" panose="020B0604020202020204" pitchFamily="34" charset="0"/>
                <a:ea typeface="ヒラギノ角ゴ Pro W3" panose="020B0300000000000000" pitchFamily="34" charset="-128"/>
              </a:defRPr>
            </a:lvl3pPr>
            <a:lvl4pPr>
              <a:defRPr>
                <a:solidFill>
                  <a:schemeClr val="tx1"/>
                </a:solidFill>
                <a:latin typeface="Arial" panose="020B0604020202020204" pitchFamily="34" charset="0"/>
                <a:ea typeface="ヒラギノ角ゴ Pro W3" panose="020B0300000000000000" pitchFamily="34" charset="-128"/>
              </a:defRPr>
            </a:lvl4pPr>
            <a:lvl5pPr>
              <a:defRPr>
                <a:solidFill>
                  <a:schemeClr val="tx1"/>
                </a:solidFill>
                <a:latin typeface="Arial" panose="020B0604020202020204" pitchFamily="34" charset="0"/>
                <a:ea typeface="ヒラギノ角ゴ Pro W3" panose="020B0300000000000000" pitchFamily="34" charset="-128"/>
              </a:defRPr>
            </a:lvl5pPr>
            <a:lvl6pPr marL="4572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6pPr>
            <a:lvl7pPr marL="9144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7pPr>
            <a:lvl8pPr marL="13716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8pPr>
            <a:lvl9pPr marL="18288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9pPr>
          </a:lstStyle>
          <a:p>
            <a:pPr algn="ctr"/>
            <a:endParaRPr lang="en-US" altLang="en-US" b="0" i="0" dirty="0">
              <a:solidFill>
                <a:srgbClr val="F3F4F3"/>
              </a:solidFill>
              <a:latin typeface="Arial" panose="020B0604020202020204" pitchFamily="34" charset="0"/>
            </a:endParaRPr>
          </a:p>
        </p:txBody>
      </p:sp>
      <p:sp>
        <p:nvSpPr>
          <p:cNvPr id="16" name="Text Placeholder 2">
            <a:extLst>
              <a:ext uri="{FF2B5EF4-FFF2-40B4-BE49-F238E27FC236}">
                <a16:creationId xmlns:a16="http://schemas.microsoft.com/office/drawing/2014/main" id="{6D2C271D-80B3-CA42-AB4E-0D7062235691}"/>
              </a:ext>
            </a:extLst>
          </p:cNvPr>
          <p:cNvSpPr txBox="1">
            <a:spLocks/>
          </p:cNvSpPr>
          <p:nvPr/>
        </p:nvSpPr>
        <p:spPr>
          <a:xfrm>
            <a:off x="96838" y="689125"/>
            <a:ext cx="419100" cy="392113"/>
          </a:xfrm>
          <a:prstGeom prst="rect">
            <a:avLst/>
          </a:prstGeom>
        </p:spPr>
        <p:txBody>
          <a:bodyPr>
            <a:normAutofit/>
          </a:bodyPr>
          <a:lstStyle>
            <a:lvl1pPr>
              <a:defRPr>
                <a:solidFill>
                  <a:schemeClr val="tx1"/>
                </a:solidFill>
                <a:latin typeface="Arial" panose="020B0604020202020204" pitchFamily="34" charset="0"/>
                <a:ea typeface="ヒラギノ角ゴ Pro W3" panose="020B0300000000000000" pitchFamily="34" charset="-128"/>
              </a:defRPr>
            </a:lvl1pPr>
            <a:lvl2pPr marL="37931725" indent="-37474525">
              <a:defRPr>
                <a:solidFill>
                  <a:schemeClr val="tx1"/>
                </a:solidFill>
                <a:latin typeface="Arial" panose="020B0604020202020204" pitchFamily="34" charset="0"/>
                <a:ea typeface="ヒラギノ角ゴ Pro W3" panose="020B0300000000000000" pitchFamily="34" charset="-128"/>
              </a:defRPr>
            </a:lvl2pPr>
            <a:lvl3pPr>
              <a:defRPr>
                <a:solidFill>
                  <a:schemeClr val="tx1"/>
                </a:solidFill>
                <a:latin typeface="Arial" panose="020B0604020202020204" pitchFamily="34" charset="0"/>
                <a:ea typeface="ヒラギノ角ゴ Pro W3" panose="020B0300000000000000" pitchFamily="34" charset="-128"/>
              </a:defRPr>
            </a:lvl3pPr>
            <a:lvl4pPr>
              <a:defRPr>
                <a:solidFill>
                  <a:schemeClr val="tx1"/>
                </a:solidFill>
                <a:latin typeface="Arial" panose="020B0604020202020204" pitchFamily="34" charset="0"/>
                <a:ea typeface="ヒラギノ角ゴ Pro W3" panose="020B0300000000000000" pitchFamily="34" charset="-128"/>
              </a:defRPr>
            </a:lvl4pPr>
            <a:lvl5pPr>
              <a:defRPr>
                <a:solidFill>
                  <a:schemeClr val="tx1"/>
                </a:solidFill>
                <a:latin typeface="Arial" panose="020B0604020202020204" pitchFamily="34" charset="0"/>
                <a:ea typeface="ヒラギノ角ゴ Pro W3" panose="020B0300000000000000" pitchFamily="34" charset="-128"/>
              </a:defRPr>
            </a:lvl5pPr>
            <a:lvl6pPr marL="4572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6pPr>
            <a:lvl7pPr marL="9144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7pPr>
            <a:lvl8pPr marL="13716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8pPr>
            <a:lvl9pPr marL="18288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9pPr>
          </a:lstStyle>
          <a:p>
            <a:pPr>
              <a:lnSpc>
                <a:spcPct val="90000"/>
              </a:lnSpc>
              <a:spcBef>
                <a:spcPts val="1000"/>
              </a:spcBef>
            </a:pPr>
            <a:fld id="{250C863D-7257-FC4D-AC9C-650F75BF11F2}" type="slidenum">
              <a:rPr lang="en-US" altLang="en-US" sz="1000" b="0" i="0">
                <a:solidFill>
                  <a:srgbClr val="FFFFFF"/>
                </a:solidFill>
                <a:latin typeface="Arial" panose="020B0604020202020204" pitchFamily="34" charset="0"/>
              </a:rPr>
              <a:pPr>
                <a:lnSpc>
                  <a:spcPct val="90000"/>
                </a:lnSpc>
                <a:spcBef>
                  <a:spcPts val="1000"/>
                </a:spcBef>
              </a:pPr>
              <a:t>‹Nº›</a:t>
            </a:fld>
            <a:endParaRPr lang="en-US" altLang="en-US" sz="1000" b="0" i="0" dirty="0">
              <a:solidFill>
                <a:srgbClr val="FFFFFF"/>
              </a:solidFill>
              <a:latin typeface="Arial" panose="020B0604020202020204" pitchFamily="34" charset="0"/>
            </a:endParaRPr>
          </a:p>
        </p:txBody>
      </p:sp>
      <p:sp>
        <p:nvSpPr>
          <p:cNvPr id="17" name="Text Placeholder 2">
            <a:extLst>
              <a:ext uri="{FF2B5EF4-FFF2-40B4-BE49-F238E27FC236}">
                <a16:creationId xmlns:a16="http://schemas.microsoft.com/office/drawing/2014/main" id="{EB0570BC-87C2-1943-9938-AC87697410F2}"/>
              </a:ext>
            </a:extLst>
          </p:cNvPr>
          <p:cNvSpPr txBox="1">
            <a:spLocks/>
          </p:cNvSpPr>
          <p:nvPr/>
        </p:nvSpPr>
        <p:spPr>
          <a:xfrm>
            <a:off x="428625" y="693738"/>
            <a:ext cx="2347913" cy="227012"/>
          </a:xfrm>
          <a:prstGeom prst="rect">
            <a:avLst/>
          </a:prstGeom>
        </p:spPr>
        <p:txBody>
          <a:bodyPr anchor="ctr">
            <a:normAutofit/>
          </a:bodyPr>
          <a:lstStyle>
            <a:lvl1pPr>
              <a:defRPr>
                <a:solidFill>
                  <a:schemeClr val="tx1"/>
                </a:solidFill>
                <a:latin typeface="Arial" panose="020B0604020202020204" pitchFamily="34" charset="0"/>
                <a:ea typeface="ヒラギノ角ゴ Pro W3" panose="020B0300000000000000" pitchFamily="34" charset="-128"/>
              </a:defRPr>
            </a:lvl1pPr>
            <a:lvl2pPr marL="37931725" indent="-37474525">
              <a:defRPr>
                <a:solidFill>
                  <a:schemeClr val="tx1"/>
                </a:solidFill>
                <a:latin typeface="Arial" panose="020B0604020202020204" pitchFamily="34" charset="0"/>
                <a:ea typeface="ヒラギノ角ゴ Pro W3" panose="020B0300000000000000" pitchFamily="34" charset="-128"/>
              </a:defRPr>
            </a:lvl2pPr>
            <a:lvl3pPr>
              <a:defRPr>
                <a:solidFill>
                  <a:schemeClr val="tx1"/>
                </a:solidFill>
                <a:latin typeface="Arial" panose="020B0604020202020204" pitchFamily="34" charset="0"/>
                <a:ea typeface="ヒラギノ角ゴ Pro W3" panose="020B0300000000000000" pitchFamily="34" charset="-128"/>
              </a:defRPr>
            </a:lvl3pPr>
            <a:lvl4pPr>
              <a:defRPr>
                <a:solidFill>
                  <a:schemeClr val="tx1"/>
                </a:solidFill>
                <a:latin typeface="Arial" panose="020B0604020202020204" pitchFamily="34" charset="0"/>
                <a:ea typeface="ヒラギノ角ゴ Pro W3" panose="020B0300000000000000" pitchFamily="34" charset="-128"/>
              </a:defRPr>
            </a:lvl4pPr>
            <a:lvl5pPr>
              <a:defRPr>
                <a:solidFill>
                  <a:schemeClr val="tx1"/>
                </a:solidFill>
                <a:latin typeface="Arial" panose="020B0604020202020204" pitchFamily="34" charset="0"/>
                <a:ea typeface="ヒラギノ角ゴ Pro W3" panose="020B0300000000000000" pitchFamily="34" charset="-128"/>
              </a:defRPr>
            </a:lvl5pPr>
            <a:lvl6pPr marL="4572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6pPr>
            <a:lvl7pPr marL="9144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7pPr>
            <a:lvl8pPr marL="13716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8pPr>
            <a:lvl9pPr marL="18288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9pPr>
          </a:lstStyle>
          <a:p>
            <a:pPr>
              <a:lnSpc>
                <a:spcPct val="90000"/>
              </a:lnSpc>
              <a:spcBef>
                <a:spcPts val="1000"/>
              </a:spcBef>
            </a:pPr>
            <a:endParaRPr lang="en-US" altLang="en-US" sz="900" b="0" i="0" dirty="0">
              <a:solidFill>
                <a:srgbClr val="FFFFFF"/>
              </a:solidFill>
              <a:latin typeface="Arial" panose="020B0604020202020204" pitchFamily="34" charset="0"/>
            </a:endParaRPr>
          </a:p>
        </p:txBody>
      </p:sp>
      <p:sp>
        <p:nvSpPr>
          <p:cNvPr id="19" name="Text Placeholder 2">
            <a:extLst>
              <a:ext uri="{FF2B5EF4-FFF2-40B4-BE49-F238E27FC236}">
                <a16:creationId xmlns:a16="http://schemas.microsoft.com/office/drawing/2014/main" id="{EA2DAD56-7FF1-7244-9FDB-723E37C57B1D}"/>
              </a:ext>
            </a:extLst>
          </p:cNvPr>
          <p:cNvSpPr txBox="1">
            <a:spLocks/>
          </p:cNvSpPr>
          <p:nvPr/>
        </p:nvSpPr>
        <p:spPr>
          <a:xfrm>
            <a:off x="320675" y="681305"/>
            <a:ext cx="217488" cy="227012"/>
          </a:xfrm>
          <a:prstGeom prst="rect">
            <a:avLst/>
          </a:prstGeom>
        </p:spPr>
        <p:txBody>
          <a:bodyPr anchor="ctr">
            <a:normAutofit/>
          </a:bodyPr>
          <a:lstStyle>
            <a:lvl1pPr>
              <a:defRPr>
                <a:solidFill>
                  <a:schemeClr val="tx1"/>
                </a:solidFill>
                <a:latin typeface="Arial" panose="020B0604020202020204" pitchFamily="34" charset="0"/>
                <a:ea typeface="ヒラギノ角ゴ Pro W3" panose="020B0300000000000000" pitchFamily="34" charset="-128"/>
              </a:defRPr>
            </a:lvl1pPr>
            <a:lvl2pPr marL="37931725" indent="-37474525">
              <a:defRPr>
                <a:solidFill>
                  <a:schemeClr val="tx1"/>
                </a:solidFill>
                <a:latin typeface="Arial" panose="020B0604020202020204" pitchFamily="34" charset="0"/>
                <a:ea typeface="ヒラギノ角ゴ Pro W3" panose="020B0300000000000000" pitchFamily="34" charset="-128"/>
              </a:defRPr>
            </a:lvl2pPr>
            <a:lvl3pPr>
              <a:defRPr>
                <a:solidFill>
                  <a:schemeClr val="tx1"/>
                </a:solidFill>
                <a:latin typeface="Arial" panose="020B0604020202020204" pitchFamily="34" charset="0"/>
                <a:ea typeface="ヒラギノ角ゴ Pro W3" panose="020B0300000000000000" pitchFamily="34" charset="-128"/>
              </a:defRPr>
            </a:lvl3pPr>
            <a:lvl4pPr>
              <a:defRPr>
                <a:solidFill>
                  <a:schemeClr val="tx1"/>
                </a:solidFill>
                <a:latin typeface="Arial" panose="020B0604020202020204" pitchFamily="34" charset="0"/>
                <a:ea typeface="ヒラギノ角ゴ Pro W3" panose="020B0300000000000000" pitchFamily="34" charset="-128"/>
              </a:defRPr>
            </a:lvl4pPr>
            <a:lvl5pPr>
              <a:defRPr>
                <a:solidFill>
                  <a:schemeClr val="tx1"/>
                </a:solidFill>
                <a:latin typeface="Arial" panose="020B0604020202020204" pitchFamily="34" charset="0"/>
                <a:ea typeface="ヒラギノ角ゴ Pro W3" panose="020B0300000000000000" pitchFamily="34" charset="-128"/>
              </a:defRPr>
            </a:lvl5pPr>
            <a:lvl6pPr marL="4572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6pPr>
            <a:lvl7pPr marL="9144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7pPr>
            <a:lvl8pPr marL="13716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8pPr>
            <a:lvl9pPr marL="18288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9pPr>
          </a:lstStyle>
          <a:p>
            <a:pPr>
              <a:lnSpc>
                <a:spcPct val="90000"/>
              </a:lnSpc>
              <a:spcBef>
                <a:spcPts val="1000"/>
              </a:spcBef>
            </a:pPr>
            <a:r>
              <a:rPr lang="en-US" altLang="en-US" sz="900" b="0" i="0" dirty="0">
                <a:solidFill>
                  <a:srgbClr val="FFFFFF"/>
                </a:solidFill>
                <a:latin typeface="Arial" panose="020B0604020202020204" pitchFamily="34" charset="0"/>
              </a:rPr>
              <a:t>|</a:t>
            </a:r>
          </a:p>
        </p:txBody>
      </p:sp>
      <p:sp>
        <p:nvSpPr>
          <p:cNvPr id="21" name="TextBox 20">
            <a:extLst>
              <a:ext uri="{FF2B5EF4-FFF2-40B4-BE49-F238E27FC236}">
                <a16:creationId xmlns:a16="http://schemas.microsoft.com/office/drawing/2014/main" id="{8EE7171A-6D45-F24F-926A-8ED2766C0524}"/>
              </a:ext>
            </a:extLst>
          </p:cNvPr>
          <p:cNvSpPr txBox="1"/>
          <p:nvPr/>
        </p:nvSpPr>
        <p:spPr>
          <a:xfrm>
            <a:off x="8442325" y="690563"/>
            <a:ext cx="3648075" cy="230187"/>
          </a:xfrm>
          <a:prstGeom prst="rect">
            <a:avLst/>
          </a:prstGeom>
          <a:noFill/>
        </p:spPr>
        <p:txBody>
          <a:bodyPr>
            <a:spAutoFit/>
          </a:bodyPr>
          <a:lstStyle>
            <a:lvl1pPr>
              <a:defRPr>
                <a:solidFill>
                  <a:schemeClr val="tx1"/>
                </a:solidFill>
                <a:latin typeface="Arial" panose="020B0604020202020204" pitchFamily="34" charset="0"/>
                <a:ea typeface="ヒラギノ角ゴ Pro W3" panose="020B0300000000000000" pitchFamily="34" charset="-128"/>
              </a:defRPr>
            </a:lvl1pPr>
            <a:lvl2pPr marL="37931725" indent="-37474525">
              <a:defRPr>
                <a:solidFill>
                  <a:schemeClr val="tx1"/>
                </a:solidFill>
                <a:latin typeface="Arial" panose="020B0604020202020204" pitchFamily="34" charset="0"/>
                <a:ea typeface="ヒラギノ角ゴ Pro W3" panose="020B0300000000000000" pitchFamily="34" charset="-128"/>
              </a:defRPr>
            </a:lvl2pPr>
            <a:lvl3pPr>
              <a:defRPr>
                <a:solidFill>
                  <a:schemeClr val="tx1"/>
                </a:solidFill>
                <a:latin typeface="Arial" panose="020B0604020202020204" pitchFamily="34" charset="0"/>
                <a:ea typeface="ヒラギノ角ゴ Pro W3" panose="020B0300000000000000" pitchFamily="34" charset="-128"/>
              </a:defRPr>
            </a:lvl3pPr>
            <a:lvl4pPr>
              <a:defRPr>
                <a:solidFill>
                  <a:schemeClr val="tx1"/>
                </a:solidFill>
                <a:latin typeface="Arial" panose="020B0604020202020204" pitchFamily="34" charset="0"/>
                <a:ea typeface="ヒラギノ角ゴ Pro W3" panose="020B0300000000000000" pitchFamily="34" charset="-128"/>
              </a:defRPr>
            </a:lvl4pPr>
            <a:lvl5pPr>
              <a:defRPr>
                <a:solidFill>
                  <a:schemeClr val="tx1"/>
                </a:solidFill>
                <a:latin typeface="Arial" panose="020B0604020202020204" pitchFamily="34" charset="0"/>
                <a:ea typeface="ヒラギノ角ゴ Pro W3" panose="020B0300000000000000" pitchFamily="34" charset="-128"/>
              </a:defRPr>
            </a:lvl5pPr>
            <a:lvl6pPr marL="4572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6pPr>
            <a:lvl7pPr marL="9144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7pPr>
            <a:lvl8pPr marL="13716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8pPr>
            <a:lvl9pPr marL="18288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9pPr>
          </a:lstStyle>
          <a:p>
            <a:pPr algn="r"/>
            <a:r>
              <a:rPr lang="en-US" altLang="en-US" sz="900" b="0" i="0" spc="200" baseline="0" dirty="0">
                <a:solidFill>
                  <a:srgbClr val="85E7FF"/>
                </a:solidFill>
                <a:latin typeface="Arial" panose="020B0604020202020204" pitchFamily="34" charset="0"/>
              </a:rPr>
              <a:t>RARE INSPIRATION. CHANGING LIVES.</a:t>
            </a:r>
          </a:p>
        </p:txBody>
      </p:sp>
      <p:sp>
        <p:nvSpPr>
          <p:cNvPr id="23" name="Footer Placeholder 3">
            <a:extLst>
              <a:ext uri="{FF2B5EF4-FFF2-40B4-BE49-F238E27FC236}">
                <a16:creationId xmlns:a16="http://schemas.microsoft.com/office/drawing/2014/main" id="{225821AC-56AF-D540-91D9-1E856971DB81}"/>
              </a:ext>
            </a:extLst>
          </p:cNvPr>
          <p:cNvSpPr>
            <a:spLocks noGrp="1"/>
          </p:cNvSpPr>
          <p:nvPr>
            <p:ph type="ftr" sz="quarter" idx="19"/>
          </p:nvPr>
        </p:nvSpPr>
        <p:spPr>
          <a:xfrm>
            <a:off x="538163" y="696730"/>
            <a:ext cx="4114800" cy="213369"/>
          </a:xfrm>
        </p:spPr>
        <p:txBody>
          <a:bodyPr lIns="0" tIns="0" rIns="0" bIns="0"/>
          <a:lstStyle>
            <a:lvl1pPr algn="l">
              <a:defRPr sz="800" cap="all" spc="300" baseline="0">
                <a:solidFill>
                  <a:schemeClr val="bg1"/>
                </a:solidFill>
              </a:defRPr>
            </a:lvl1pPr>
          </a:lstStyle>
          <a:p>
            <a:endParaRPr lang="en-US"/>
          </a:p>
        </p:txBody>
      </p:sp>
      <p:pic>
        <p:nvPicPr>
          <p:cNvPr id="22" name="Picture 21" descr="Logo&#10;&#10;Description automatically generated">
            <a:extLst>
              <a:ext uri="{FF2B5EF4-FFF2-40B4-BE49-F238E27FC236}">
                <a16:creationId xmlns:a16="http://schemas.microsoft.com/office/drawing/2014/main" id="{AAE89853-CD5D-E841-AF2B-50068713BF3A}"/>
              </a:ext>
            </a:extLst>
          </p:cNvPr>
          <p:cNvPicPr>
            <a:picLocks noChangeAspect="1"/>
          </p:cNvPicPr>
          <p:nvPr/>
        </p:nvPicPr>
        <p:blipFill>
          <a:blip r:embed="rId2"/>
          <a:stretch>
            <a:fillRect/>
          </a:stretch>
        </p:blipFill>
        <p:spPr>
          <a:xfrm>
            <a:off x="10792301" y="192403"/>
            <a:ext cx="1122998" cy="303110"/>
          </a:xfrm>
          <a:prstGeom prst="rect">
            <a:avLst/>
          </a:prstGeom>
        </p:spPr>
      </p:pic>
      <p:sp>
        <p:nvSpPr>
          <p:cNvPr id="20" name="Title 26">
            <a:extLst>
              <a:ext uri="{FF2B5EF4-FFF2-40B4-BE49-F238E27FC236}">
                <a16:creationId xmlns:a16="http://schemas.microsoft.com/office/drawing/2014/main" id="{627E1CB1-2DAC-1840-AB1B-63F2F04D821D}"/>
              </a:ext>
            </a:extLst>
          </p:cNvPr>
          <p:cNvSpPr>
            <a:spLocks noGrp="1"/>
          </p:cNvSpPr>
          <p:nvPr>
            <p:ph type="title"/>
          </p:nvPr>
        </p:nvSpPr>
        <p:spPr>
          <a:xfrm>
            <a:off x="1505414" y="16626"/>
            <a:ext cx="9065941" cy="686823"/>
          </a:xfrm>
        </p:spPr>
        <p:txBody>
          <a:bodyPr>
            <a:normAutofit/>
          </a:bodyPr>
          <a:lstStyle>
            <a:lvl1pPr>
              <a:defRPr lang="en-US" sz="1700" b="1" i="0" kern="1200" cap="all" spc="300" baseline="0" noProof="0" dirty="0" smtClean="0">
                <a:solidFill>
                  <a:schemeClr val="bg2"/>
                </a:solidFill>
                <a:latin typeface="Arial" panose="020B0604020202020204" pitchFamily="34" charset="0"/>
                <a:ea typeface="+mn-ea"/>
                <a:cs typeface="Arial" panose="020B0604020202020204" pitchFamily="34" charset="0"/>
              </a:defRPr>
            </a:lvl1pPr>
          </a:lstStyle>
          <a:p>
            <a:pPr lvl="0"/>
            <a:r>
              <a:rPr lang="en-US"/>
              <a:t>Click to edit Master title style</a:t>
            </a:r>
            <a:endParaRPr lang="en-US" dirty="0"/>
          </a:p>
        </p:txBody>
      </p:sp>
    </p:spTree>
    <p:extLst>
      <p:ext uri="{BB962C8B-B14F-4D97-AF65-F5344CB8AC3E}">
        <p14:creationId xmlns:p14="http://schemas.microsoft.com/office/powerpoint/2010/main" val="8354680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nterior Headline with Bullets">
    <p:spTree>
      <p:nvGrpSpPr>
        <p:cNvPr id="1" name=""/>
        <p:cNvGrpSpPr/>
        <p:nvPr/>
      </p:nvGrpSpPr>
      <p:grpSpPr>
        <a:xfrm>
          <a:off x="0" y="0"/>
          <a:ext cx="0" cy="0"/>
          <a:chOff x="0" y="0"/>
          <a:chExt cx="0" cy="0"/>
        </a:xfrm>
      </p:grpSpPr>
      <p:sp>
        <p:nvSpPr>
          <p:cNvPr id="13" name="Content Placeholder 2"/>
          <p:cNvSpPr>
            <a:spLocks noGrp="1"/>
          </p:cNvSpPr>
          <p:nvPr>
            <p:ph sz="half" idx="1"/>
          </p:nvPr>
        </p:nvSpPr>
        <p:spPr>
          <a:xfrm>
            <a:off x="266700" y="3429000"/>
            <a:ext cx="5714999" cy="3170208"/>
          </a:xfrm>
          <a:prstGeom prst="rect">
            <a:avLst/>
          </a:prstGeom>
        </p:spPr>
        <p:txBody>
          <a:bodyPr/>
          <a:lstStyle>
            <a:lvl1pPr marL="290513" indent="-290513">
              <a:buFont typeface="Arial" panose="020B0604020202020204" pitchFamily="34" charset="0"/>
              <a:buChar char="•"/>
              <a:tabLst/>
              <a:defRPr sz="2600" b="0" i="0">
                <a:solidFill>
                  <a:schemeClr val="tx2"/>
                </a:solidFill>
                <a:latin typeface="Arial" panose="020B0604020202020204" pitchFamily="34" charset="0"/>
              </a:defRPr>
            </a:lvl1pPr>
            <a:lvl2pPr marL="635000" indent="-177800">
              <a:buFont typeface="Arial" panose="020B0604020202020204" pitchFamily="34" charset="0"/>
              <a:buChar char="•"/>
              <a:tabLst/>
              <a:defRPr>
                <a:solidFill>
                  <a:schemeClr val="tx2"/>
                </a:solidFill>
              </a:defRPr>
            </a:lvl2pPr>
            <a:lvl3pPr marL="1089025" indent="-174625">
              <a:buFont typeface="Arial" panose="020B0604020202020204" pitchFamily="34" charset="0"/>
              <a:buChar char="•"/>
              <a:tabLst/>
              <a:defRPr>
                <a:solidFill>
                  <a:schemeClr val="tx2"/>
                </a:solidFill>
              </a:defRPr>
            </a:lvl3pPr>
            <a:lvl4pPr marL="1543050" indent="-171450">
              <a:buFont typeface="Arial" panose="020B0604020202020204" pitchFamily="34" charset="0"/>
              <a:buChar char="•"/>
              <a:tabLst/>
              <a:defRPr>
                <a:solidFill>
                  <a:schemeClr val="tx2"/>
                </a:solidFill>
              </a:defRPr>
            </a:lvl4pPr>
            <a:lvl5pPr marL="2006600" indent="-177800">
              <a:buFont typeface="Arial" panose="020B0604020202020204" pitchFamily="34" charset="0"/>
              <a:buChar char="•"/>
              <a:tabLst/>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28">
            <a:extLst>
              <a:ext uri="{FF2B5EF4-FFF2-40B4-BE49-F238E27FC236}">
                <a16:creationId xmlns:a16="http://schemas.microsoft.com/office/drawing/2014/main" id="{97C0A7A5-F84A-A443-B9F0-F6B0F7305FC2}"/>
              </a:ext>
            </a:extLst>
          </p:cNvPr>
          <p:cNvSpPr>
            <a:spLocks noGrp="1"/>
          </p:cNvSpPr>
          <p:nvPr>
            <p:ph type="body" sz="quarter" idx="16"/>
          </p:nvPr>
        </p:nvSpPr>
        <p:spPr>
          <a:xfrm>
            <a:off x="870168" y="1358900"/>
            <a:ext cx="10483632" cy="1929283"/>
          </a:xfrm>
        </p:spPr>
        <p:txBody>
          <a:bodyPr anchor="ctr" anchorCtr="1">
            <a:noAutofit/>
          </a:bodyPr>
          <a:lstStyle>
            <a:lvl1pPr algn="ctr">
              <a:buNone/>
              <a:defRPr sz="3400" b="1" i="0">
                <a:solidFill>
                  <a:schemeClr val="accent1"/>
                </a:solidFill>
                <a:latin typeface="Arial" panose="020B0604020202020204" pitchFamily="34" charset="0"/>
              </a:defRPr>
            </a:lvl1pPr>
          </a:lstStyle>
          <a:p>
            <a:pPr lvl="0"/>
            <a:r>
              <a:rPr lang="en-US"/>
              <a:t>Click to edit Master text styles</a:t>
            </a:r>
          </a:p>
        </p:txBody>
      </p:sp>
      <p:sp>
        <p:nvSpPr>
          <p:cNvPr id="16" name="Rectangle 15">
            <a:extLst>
              <a:ext uri="{FF2B5EF4-FFF2-40B4-BE49-F238E27FC236}">
                <a16:creationId xmlns:a16="http://schemas.microsoft.com/office/drawing/2014/main" id="{2A7BC811-A90B-9443-97B9-52866290D665}"/>
              </a:ext>
            </a:extLst>
          </p:cNvPr>
          <p:cNvSpPr/>
          <p:nvPr/>
        </p:nvSpPr>
        <p:spPr>
          <a:xfrm>
            <a:off x="0" y="688975"/>
            <a:ext cx="12192000" cy="2270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ea typeface="ヒラギノ角ゴ Pro W3" panose="020B0300000000000000" pitchFamily="34" charset="-128"/>
              </a:defRPr>
            </a:lvl1pPr>
            <a:lvl2pPr marL="37931725" indent="-37474525">
              <a:defRPr>
                <a:solidFill>
                  <a:schemeClr val="tx1"/>
                </a:solidFill>
                <a:latin typeface="Arial" panose="020B0604020202020204" pitchFamily="34" charset="0"/>
                <a:ea typeface="ヒラギノ角ゴ Pro W3" panose="020B0300000000000000" pitchFamily="34" charset="-128"/>
              </a:defRPr>
            </a:lvl2pPr>
            <a:lvl3pPr>
              <a:defRPr>
                <a:solidFill>
                  <a:schemeClr val="tx1"/>
                </a:solidFill>
                <a:latin typeface="Arial" panose="020B0604020202020204" pitchFamily="34" charset="0"/>
                <a:ea typeface="ヒラギノ角ゴ Pro W3" panose="020B0300000000000000" pitchFamily="34" charset="-128"/>
              </a:defRPr>
            </a:lvl3pPr>
            <a:lvl4pPr>
              <a:defRPr>
                <a:solidFill>
                  <a:schemeClr val="tx1"/>
                </a:solidFill>
                <a:latin typeface="Arial" panose="020B0604020202020204" pitchFamily="34" charset="0"/>
                <a:ea typeface="ヒラギノ角ゴ Pro W3" panose="020B0300000000000000" pitchFamily="34" charset="-128"/>
              </a:defRPr>
            </a:lvl4pPr>
            <a:lvl5pPr>
              <a:defRPr>
                <a:solidFill>
                  <a:schemeClr val="tx1"/>
                </a:solidFill>
                <a:latin typeface="Arial" panose="020B0604020202020204" pitchFamily="34" charset="0"/>
                <a:ea typeface="ヒラギノ角ゴ Pro W3" panose="020B0300000000000000" pitchFamily="34" charset="-128"/>
              </a:defRPr>
            </a:lvl5pPr>
            <a:lvl6pPr marL="4572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6pPr>
            <a:lvl7pPr marL="9144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7pPr>
            <a:lvl8pPr marL="13716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8pPr>
            <a:lvl9pPr marL="18288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9pPr>
          </a:lstStyle>
          <a:p>
            <a:pPr algn="ctr"/>
            <a:endParaRPr lang="en-US" altLang="en-US" b="0" i="0" dirty="0">
              <a:solidFill>
                <a:srgbClr val="F3F4F3"/>
              </a:solidFill>
              <a:latin typeface="Arial" panose="020B0604020202020204" pitchFamily="34" charset="0"/>
            </a:endParaRPr>
          </a:p>
        </p:txBody>
      </p:sp>
      <p:sp>
        <p:nvSpPr>
          <p:cNvPr id="17" name="Text Placeholder 2">
            <a:extLst>
              <a:ext uri="{FF2B5EF4-FFF2-40B4-BE49-F238E27FC236}">
                <a16:creationId xmlns:a16="http://schemas.microsoft.com/office/drawing/2014/main" id="{E4CCF979-AF58-F142-9227-F217567313B6}"/>
              </a:ext>
            </a:extLst>
          </p:cNvPr>
          <p:cNvSpPr txBox="1">
            <a:spLocks/>
          </p:cNvSpPr>
          <p:nvPr/>
        </p:nvSpPr>
        <p:spPr>
          <a:xfrm>
            <a:off x="96838" y="689125"/>
            <a:ext cx="419100" cy="392113"/>
          </a:xfrm>
          <a:prstGeom prst="rect">
            <a:avLst/>
          </a:prstGeom>
        </p:spPr>
        <p:txBody>
          <a:bodyPr>
            <a:normAutofit/>
          </a:bodyPr>
          <a:lstStyle>
            <a:lvl1pPr>
              <a:defRPr>
                <a:solidFill>
                  <a:schemeClr val="tx1"/>
                </a:solidFill>
                <a:latin typeface="Arial" panose="020B0604020202020204" pitchFamily="34" charset="0"/>
                <a:ea typeface="ヒラギノ角ゴ Pro W3" panose="020B0300000000000000" pitchFamily="34" charset="-128"/>
              </a:defRPr>
            </a:lvl1pPr>
            <a:lvl2pPr marL="37931725" indent="-37474525">
              <a:defRPr>
                <a:solidFill>
                  <a:schemeClr val="tx1"/>
                </a:solidFill>
                <a:latin typeface="Arial" panose="020B0604020202020204" pitchFamily="34" charset="0"/>
                <a:ea typeface="ヒラギノ角ゴ Pro W3" panose="020B0300000000000000" pitchFamily="34" charset="-128"/>
              </a:defRPr>
            </a:lvl2pPr>
            <a:lvl3pPr>
              <a:defRPr>
                <a:solidFill>
                  <a:schemeClr val="tx1"/>
                </a:solidFill>
                <a:latin typeface="Arial" panose="020B0604020202020204" pitchFamily="34" charset="0"/>
                <a:ea typeface="ヒラギノ角ゴ Pro W3" panose="020B0300000000000000" pitchFamily="34" charset="-128"/>
              </a:defRPr>
            </a:lvl3pPr>
            <a:lvl4pPr>
              <a:defRPr>
                <a:solidFill>
                  <a:schemeClr val="tx1"/>
                </a:solidFill>
                <a:latin typeface="Arial" panose="020B0604020202020204" pitchFamily="34" charset="0"/>
                <a:ea typeface="ヒラギノ角ゴ Pro W3" panose="020B0300000000000000" pitchFamily="34" charset="-128"/>
              </a:defRPr>
            </a:lvl4pPr>
            <a:lvl5pPr>
              <a:defRPr>
                <a:solidFill>
                  <a:schemeClr val="tx1"/>
                </a:solidFill>
                <a:latin typeface="Arial" panose="020B0604020202020204" pitchFamily="34" charset="0"/>
                <a:ea typeface="ヒラギノ角ゴ Pro W3" panose="020B0300000000000000" pitchFamily="34" charset="-128"/>
              </a:defRPr>
            </a:lvl5pPr>
            <a:lvl6pPr marL="4572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6pPr>
            <a:lvl7pPr marL="9144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7pPr>
            <a:lvl8pPr marL="13716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8pPr>
            <a:lvl9pPr marL="18288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9pPr>
          </a:lstStyle>
          <a:p>
            <a:pPr>
              <a:lnSpc>
                <a:spcPct val="90000"/>
              </a:lnSpc>
              <a:spcBef>
                <a:spcPts val="1000"/>
              </a:spcBef>
            </a:pPr>
            <a:fld id="{250C863D-7257-FC4D-AC9C-650F75BF11F2}" type="slidenum">
              <a:rPr lang="en-US" altLang="en-US" sz="1000" b="0" i="0">
                <a:solidFill>
                  <a:srgbClr val="FFFFFF"/>
                </a:solidFill>
                <a:latin typeface="Arial" panose="020B0604020202020204" pitchFamily="34" charset="0"/>
              </a:rPr>
              <a:pPr>
                <a:lnSpc>
                  <a:spcPct val="90000"/>
                </a:lnSpc>
                <a:spcBef>
                  <a:spcPts val="1000"/>
                </a:spcBef>
              </a:pPr>
              <a:t>‹Nº›</a:t>
            </a:fld>
            <a:endParaRPr lang="en-US" altLang="en-US" sz="1000" b="0" i="0" dirty="0">
              <a:solidFill>
                <a:srgbClr val="FFFFFF"/>
              </a:solidFill>
              <a:latin typeface="Arial" panose="020B0604020202020204" pitchFamily="34" charset="0"/>
            </a:endParaRPr>
          </a:p>
        </p:txBody>
      </p:sp>
      <p:sp>
        <p:nvSpPr>
          <p:cNvPr id="18" name="Text Placeholder 2">
            <a:extLst>
              <a:ext uri="{FF2B5EF4-FFF2-40B4-BE49-F238E27FC236}">
                <a16:creationId xmlns:a16="http://schemas.microsoft.com/office/drawing/2014/main" id="{B9570BFC-27BB-2D49-8089-5382DC6506F9}"/>
              </a:ext>
            </a:extLst>
          </p:cNvPr>
          <p:cNvSpPr txBox="1">
            <a:spLocks/>
          </p:cNvSpPr>
          <p:nvPr/>
        </p:nvSpPr>
        <p:spPr>
          <a:xfrm>
            <a:off x="428625" y="693738"/>
            <a:ext cx="2347913" cy="227012"/>
          </a:xfrm>
          <a:prstGeom prst="rect">
            <a:avLst/>
          </a:prstGeom>
        </p:spPr>
        <p:txBody>
          <a:bodyPr anchor="ctr">
            <a:normAutofit/>
          </a:bodyPr>
          <a:lstStyle>
            <a:lvl1pPr>
              <a:defRPr>
                <a:solidFill>
                  <a:schemeClr val="tx1"/>
                </a:solidFill>
                <a:latin typeface="Arial" panose="020B0604020202020204" pitchFamily="34" charset="0"/>
                <a:ea typeface="ヒラギノ角ゴ Pro W3" panose="020B0300000000000000" pitchFamily="34" charset="-128"/>
              </a:defRPr>
            </a:lvl1pPr>
            <a:lvl2pPr marL="37931725" indent="-37474525">
              <a:defRPr>
                <a:solidFill>
                  <a:schemeClr val="tx1"/>
                </a:solidFill>
                <a:latin typeface="Arial" panose="020B0604020202020204" pitchFamily="34" charset="0"/>
                <a:ea typeface="ヒラギノ角ゴ Pro W3" panose="020B0300000000000000" pitchFamily="34" charset="-128"/>
              </a:defRPr>
            </a:lvl2pPr>
            <a:lvl3pPr>
              <a:defRPr>
                <a:solidFill>
                  <a:schemeClr val="tx1"/>
                </a:solidFill>
                <a:latin typeface="Arial" panose="020B0604020202020204" pitchFamily="34" charset="0"/>
                <a:ea typeface="ヒラギノ角ゴ Pro W3" panose="020B0300000000000000" pitchFamily="34" charset="-128"/>
              </a:defRPr>
            </a:lvl3pPr>
            <a:lvl4pPr>
              <a:defRPr>
                <a:solidFill>
                  <a:schemeClr val="tx1"/>
                </a:solidFill>
                <a:latin typeface="Arial" panose="020B0604020202020204" pitchFamily="34" charset="0"/>
                <a:ea typeface="ヒラギノ角ゴ Pro W3" panose="020B0300000000000000" pitchFamily="34" charset="-128"/>
              </a:defRPr>
            </a:lvl4pPr>
            <a:lvl5pPr>
              <a:defRPr>
                <a:solidFill>
                  <a:schemeClr val="tx1"/>
                </a:solidFill>
                <a:latin typeface="Arial" panose="020B0604020202020204" pitchFamily="34" charset="0"/>
                <a:ea typeface="ヒラギノ角ゴ Pro W3" panose="020B0300000000000000" pitchFamily="34" charset="-128"/>
              </a:defRPr>
            </a:lvl5pPr>
            <a:lvl6pPr marL="4572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6pPr>
            <a:lvl7pPr marL="9144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7pPr>
            <a:lvl8pPr marL="13716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8pPr>
            <a:lvl9pPr marL="18288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9pPr>
          </a:lstStyle>
          <a:p>
            <a:pPr>
              <a:lnSpc>
                <a:spcPct val="90000"/>
              </a:lnSpc>
              <a:spcBef>
                <a:spcPts val="1000"/>
              </a:spcBef>
            </a:pPr>
            <a:endParaRPr lang="en-US" altLang="en-US" sz="900" b="0" i="0" dirty="0">
              <a:solidFill>
                <a:srgbClr val="FFFFFF"/>
              </a:solidFill>
              <a:latin typeface="Arial" panose="020B0604020202020204" pitchFamily="34" charset="0"/>
            </a:endParaRPr>
          </a:p>
        </p:txBody>
      </p:sp>
      <p:sp>
        <p:nvSpPr>
          <p:cNvPr id="19" name="Text Placeholder 2">
            <a:extLst>
              <a:ext uri="{FF2B5EF4-FFF2-40B4-BE49-F238E27FC236}">
                <a16:creationId xmlns:a16="http://schemas.microsoft.com/office/drawing/2014/main" id="{B8963561-5A88-1443-BAD3-2DDA16FBA0BF}"/>
              </a:ext>
            </a:extLst>
          </p:cNvPr>
          <p:cNvSpPr txBox="1">
            <a:spLocks/>
          </p:cNvSpPr>
          <p:nvPr/>
        </p:nvSpPr>
        <p:spPr>
          <a:xfrm>
            <a:off x="320675" y="681305"/>
            <a:ext cx="217488" cy="227012"/>
          </a:xfrm>
          <a:prstGeom prst="rect">
            <a:avLst/>
          </a:prstGeom>
        </p:spPr>
        <p:txBody>
          <a:bodyPr anchor="ctr">
            <a:normAutofit/>
          </a:bodyPr>
          <a:lstStyle>
            <a:lvl1pPr>
              <a:defRPr>
                <a:solidFill>
                  <a:schemeClr val="tx1"/>
                </a:solidFill>
                <a:latin typeface="Arial" panose="020B0604020202020204" pitchFamily="34" charset="0"/>
                <a:ea typeface="ヒラギノ角ゴ Pro W3" panose="020B0300000000000000" pitchFamily="34" charset="-128"/>
              </a:defRPr>
            </a:lvl1pPr>
            <a:lvl2pPr marL="37931725" indent="-37474525">
              <a:defRPr>
                <a:solidFill>
                  <a:schemeClr val="tx1"/>
                </a:solidFill>
                <a:latin typeface="Arial" panose="020B0604020202020204" pitchFamily="34" charset="0"/>
                <a:ea typeface="ヒラギノ角ゴ Pro W3" panose="020B0300000000000000" pitchFamily="34" charset="-128"/>
              </a:defRPr>
            </a:lvl2pPr>
            <a:lvl3pPr>
              <a:defRPr>
                <a:solidFill>
                  <a:schemeClr val="tx1"/>
                </a:solidFill>
                <a:latin typeface="Arial" panose="020B0604020202020204" pitchFamily="34" charset="0"/>
                <a:ea typeface="ヒラギノ角ゴ Pro W3" panose="020B0300000000000000" pitchFamily="34" charset="-128"/>
              </a:defRPr>
            </a:lvl3pPr>
            <a:lvl4pPr>
              <a:defRPr>
                <a:solidFill>
                  <a:schemeClr val="tx1"/>
                </a:solidFill>
                <a:latin typeface="Arial" panose="020B0604020202020204" pitchFamily="34" charset="0"/>
                <a:ea typeface="ヒラギノ角ゴ Pro W3" panose="020B0300000000000000" pitchFamily="34" charset="-128"/>
              </a:defRPr>
            </a:lvl4pPr>
            <a:lvl5pPr>
              <a:defRPr>
                <a:solidFill>
                  <a:schemeClr val="tx1"/>
                </a:solidFill>
                <a:latin typeface="Arial" panose="020B0604020202020204" pitchFamily="34" charset="0"/>
                <a:ea typeface="ヒラギノ角ゴ Pro W3" panose="020B0300000000000000" pitchFamily="34" charset="-128"/>
              </a:defRPr>
            </a:lvl5pPr>
            <a:lvl6pPr marL="4572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6pPr>
            <a:lvl7pPr marL="9144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7pPr>
            <a:lvl8pPr marL="13716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8pPr>
            <a:lvl9pPr marL="18288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9pPr>
          </a:lstStyle>
          <a:p>
            <a:pPr>
              <a:lnSpc>
                <a:spcPct val="90000"/>
              </a:lnSpc>
              <a:spcBef>
                <a:spcPts val="1000"/>
              </a:spcBef>
            </a:pPr>
            <a:r>
              <a:rPr lang="en-US" altLang="en-US" sz="900" b="0" i="0" dirty="0">
                <a:solidFill>
                  <a:srgbClr val="FFFFFF"/>
                </a:solidFill>
                <a:latin typeface="Arial" panose="020B0604020202020204" pitchFamily="34" charset="0"/>
              </a:rPr>
              <a:t>|</a:t>
            </a:r>
          </a:p>
        </p:txBody>
      </p:sp>
      <p:sp>
        <p:nvSpPr>
          <p:cNvPr id="21" name="TextBox 20">
            <a:extLst>
              <a:ext uri="{FF2B5EF4-FFF2-40B4-BE49-F238E27FC236}">
                <a16:creationId xmlns:a16="http://schemas.microsoft.com/office/drawing/2014/main" id="{F89ACD5E-99E8-2C49-8C20-ADCD8EBAB114}"/>
              </a:ext>
            </a:extLst>
          </p:cNvPr>
          <p:cNvSpPr txBox="1"/>
          <p:nvPr/>
        </p:nvSpPr>
        <p:spPr>
          <a:xfrm>
            <a:off x="8442325" y="690563"/>
            <a:ext cx="3648075" cy="230187"/>
          </a:xfrm>
          <a:prstGeom prst="rect">
            <a:avLst/>
          </a:prstGeom>
          <a:noFill/>
        </p:spPr>
        <p:txBody>
          <a:bodyPr>
            <a:spAutoFit/>
          </a:bodyPr>
          <a:lstStyle>
            <a:lvl1pPr>
              <a:defRPr>
                <a:solidFill>
                  <a:schemeClr val="tx1"/>
                </a:solidFill>
                <a:latin typeface="Arial" panose="020B0604020202020204" pitchFamily="34" charset="0"/>
                <a:ea typeface="ヒラギノ角ゴ Pro W3" panose="020B0300000000000000" pitchFamily="34" charset="-128"/>
              </a:defRPr>
            </a:lvl1pPr>
            <a:lvl2pPr marL="37931725" indent="-37474525">
              <a:defRPr>
                <a:solidFill>
                  <a:schemeClr val="tx1"/>
                </a:solidFill>
                <a:latin typeface="Arial" panose="020B0604020202020204" pitchFamily="34" charset="0"/>
                <a:ea typeface="ヒラギノ角ゴ Pro W3" panose="020B0300000000000000" pitchFamily="34" charset="-128"/>
              </a:defRPr>
            </a:lvl2pPr>
            <a:lvl3pPr>
              <a:defRPr>
                <a:solidFill>
                  <a:schemeClr val="tx1"/>
                </a:solidFill>
                <a:latin typeface="Arial" panose="020B0604020202020204" pitchFamily="34" charset="0"/>
                <a:ea typeface="ヒラギノ角ゴ Pro W3" panose="020B0300000000000000" pitchFamily="34" charset="-128"/>
              </a:defRPr>
            </a:lvl3pPr>
            <a:lvl4pPr>
              <a:defRPr>
                <a:solidFill>
                  <a:schemeClr val="tx1"/>
                </a:solidFill>
                <a:latin typeface="Arial" panose="020B0604020202020204" pitchFamily="34" charset="0"/>
                <a:ea typeface="ヒラギノ角ゴ Pro W3" panose="020B0300000000000000" pitchFamily="34" charset="-128"/>
              </a:defRPr>
            </a:lvl4pPr>
            <a:lvl5pPr>
              <a:defRPr>
                <a:solidFill>
                  <a:schemeClr val="tx1"/>
                </a:solidFill>
                <a:latin typeface="Arial" panose="020B0604020202020204" pitchFamily="34" charset="0"/>
                <a:ea typeface="ヒラギノ角ゴ Pro W3" panose="020B0300000000000000" pitchFamily="34" charset="-128"/>
              </a:defRPr>
            </a:lvl5pPr>
            <a:lvl6pPr marL="4572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6pPr>
            <a:lvl7pPr marL="9144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7pPr>
            <a:lvl8pPr marL="13716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8pPr>
            <a:lvl9pPr marL="18288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9pPr>
          </a:lstStyle>
          <a:p>
            <a:pPr algn="r"/>
            <a:r>
              <a:rPr lang="en-US" altLang="en-US" sz="900" b="0" i="0" spc="200" baseline="0" dirty="0">
                <a:solidFill>
                  <a:srgbClr val="85E7FF"/>
                </a:solidFill>
                <a:latin typeface="Arial" panose="020B0604020202020204" pitchFamily="34" charset="0"/>
              </a:rPr>
              <a:t>RARE INSPIRATION. CHANGING LIVES.</a:t>
            </a:r>
          </a:p>
        </p:txBody>
      </p:sp>
      <p:sp>
        <p:nvSpPr>
          <p:cNvPr id="23" name="Footer Placeholder 3">
            <a:extLst>
              <a:ext uri="{FF2B5EF4-FFF2-40B4-BE49-F238E27FC236}">
                <a16:creationId xmlns:a16="http://schemas.microsoft.com/office/drawing/2014/main" id="{D4CD74E0-BF4D-7846-9DFF-2B32A046AE1C}"/>
              </a:ext>
            </a:extLst>
          </p:cNvPr>
          <p:cNvSpPr>
            <a:spLocks noGrp="1"/>
          </p:cNvSpPr>
          <p:nvPr>
            <p:ph type="ftr" sz="quarter" idx="19"/>
          </p:nvPr>
        </p:nvSpPr>
        <p:spPr>
          <a:xfrm>
            <a:off x="538163" y="696730"/>
            <a:ext cx="4114800" cy="213369"/>
          </a:xfrm>
        </p:spPr>
        <p:txBody>
          <a:bodyPr lIns="0" tIns="0" rIns="0" bIns="0"/>
          <a:lstStyle>
            <a:lvl1pPr algn="l">
              <a:defRPr sz="800" cap="all" spc="300" baseline="0">
                <a:solidFill>
                  <a:schemeClr val="bg1"/>
                </a:solidFill>
              </a:defRPr>
            </a:lvl1pPr>
          </a:lstStyle>
          <a:p>
            <a:endParaRPr lang="en-US"/>
          </a:p>
        </p:txBody>
      </p:sp>
      <p:sp>
        <p:nvSpPr>
          <p:cNvPr id="24" name="Content Placeholder 2">
            <a:extLst>
              <a:ext uri="{FF2B5EF4-FFF2-40B4-BE49-F238E27FC236}">
                <a16:creationId xmlns:a16="http://schemas.microsoft.com/office/drawing/2014/main" id="{08CA221E-3D8E-B24F-B269-74C0969E11B8}"/>
              </a:ext>
            </a:extLst>
          </p:cNvPr>
          <p:cNvSpPr>
            <a:spLocks noGrp="1"/>
          </p:cNvSpPr>
          <p:nvPr>
            <p:ph sz="half" idx="20"/>
          </p:nvPr>
        </p:nvSpPr>
        <p:spPr>
          <a:xfrm>
            <a:off x="6218927" y="3428998"/>
            <a:ext cx="5714999" cy="3170209"/>
          </a:xfrm>
          <a:prstGeom prst="rect">
            <a:avLst/>
          </a:prstGeom>
        </p:spPr>
        <p:txBody>
          <a:bodyPr/>
          <a:lstStyle>
            <a:lvl1pPr marL="290513" indent="-290513">
              <a:buFont typeface="Arial" panose="020B0604020202020204" pitchFamily="34" charset="0"/>
              <a:buChar char="•"/>
              <a:tabLst/>
              <a:defRPr sz="2600" b="0" i="0">
                <a:solidFill>
                  <a:schemeClr val="tx2"/>
                </a:solidFill>
                <a:latin typeface="Arial" panose="020B0604020202020204" pitchFamily="34" charset="0"/>
              </a:defRPr>
            </a:lvl1pPr>
            <a:lvl2pPr marL="635000" indent="-177800">
              <a:buFont typeface="Arial" panose="020B0604020202020204" pitchFamily="34" charset="0"/>
              <a:buChar char="•"/>
              <a:tabLst/>
              <a:defRPr>
                <a:solidFill>
                  <a:schemeClr val="tx2"/>
                </a:solidFill>
              </a:defRPr>
            </a:lvl2pPr>
            <a:lvl3pPr marL="1089025" indent="-174625">
              <a:buFont typeface="Arial" panose="020B0604020202020204" pitchFamily="34" charset="0"/>
              <a:buChar char="•"/>
              <a:tabLst/>
              <a:defRPr>
                <a:solidFill>
                  <a:schemeClr val="tx2"/>
                </a:solidFill>
              </a:defRPr>
            </a:lvl3pPr>
            <a:lvl4pPr marL="1543050" indent="-171450">
              <a:buFont typeface="Arial" panose="020B0604020202020204" pitchFamily="34" charset="0"/>
              <a:buChar char="•"/>
              <a:tabLst/>
              <a:defRPr>
                <a:solidFill>
                  <a:schemeClr val="tx2"/>
                </a:solidFill>
              </a:defRPr>
            </a:lvl4pPr>
            <a:lvl5pPr marL="2006600" indent="-177800">
              <a:buFont typeface="Arial" panose="020B0604020202020204" pitchFamily="34" charset="0"/>
              <a:buChar char="•"/>
              <a:tabLst/>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22" name="Picture 21" descr="Logo&#10;&#10;Description automatically generated">
            <a:extLst>
              <a:ext uri="{FF2B5EF4-FFF2-40B4-BE49-F238E27FC236}">
                <a16:creationId xmlns:a16="http://schemas.microsoft.com/office/drawing/2014/main" id="{830D6A5D-09E4-2C43-8058-E7637BF29D9F}"/>
              </a:ext>
            </a:extLst>
          </p:cNvPr>
          <p:cNvPicPr>
            <a:picLocks noChangeAspect="1"/>
          </p:cNvPicPr>
          <p:nvPr/>
        </p:nvPicPr>
        <p:blipFill>
          <a:blip r:embed="rId2"/>
          <a:stretch>
            <a:fillRect/>
          </a:stretch>
        </p:blipFill>
        <p:spPr>
          <a:xfrm>
            <a:off x="10792301" y="192403"/>
            <a:ext cx="1122998" cy="303110"/>
          </a:xfrm>
          <a:prstGeom prst="rect">
            <a:avLst/>
          </a:prstGeom>
        </p:spPr>
      </p:pic>
      <p:sp>
        <p:nvSpPr>
          <p:cNvPr id="20" name="Title 26">
            <a:extLst>
              <a:ext uri="{FF2B5EF4-FFF2-40B4-BE49-F238E27FC236}">
                <a16:creationId xmlns:a16="http://schemas.microsoft.com/office/drawing/2014/main" id="{2B0E13E7-09EE-EB4A-9355-CE5A87B0E0A9}"/>
              </a:ext>
            </a:extLst>
          </p:cNvPr>
          <p:cNvSpPr>
            <a:spLocks noGrp="1"/>
          </p:cNvSpPr>
          <p:nvPr>
            <p:ph type="title"/>
          </p:nvPr>
        </p:nvSpPr>
        <p:spPr>
          <a:xfrm>
            <a:off x="1505414" y="16626"/>
            <a:ext cx="9065941" cy="686823"/>
          </a:xfrm>
        </p:spPr>
        <p:txBody>
          <a:bodyPr>
            <a:normAutofit/>
          </a:bodyPr>
          <a:lstStyle>
            <a:lvl1pPr>
              <a:defRPr lang="en-US" sz="1700" b="1" i="0" kern="1200" cap="all" spc="300" baseline="0" noProof="0" dirty="0" smtClean="0">
                <a:solidFill>
                  <a:schemeClr val="bg2"/>
                </a:solidFill>
                <a:latin typeface="Arial" panose="020B0604020202020204" pitchFamily="34" charset="0"/>
                <a:ea typeface="+mn-ea"/>
                <a:cs typeface="Arial" panose="020B0604020202020204" pitchFamily="34" charset="0"/>
              </a:defRPr>
            </a:lvl1pPr>
          </a:lstStyle>
          <a:p>
            <a:pPr lvl="0"/>
            <a:r>
              <a:rPr lang="en-US"/>
              <a:t>Click to edit Master title style</a:t>
            </a:r>
            <a:endParaRPr lang="en-US" dirty="0"/>
          </a:p>
        </p:txBody>
      </p:sp>
    </p:spTree>
    <p:extLst>
      <p:ext uri="{BB962C8B-B14F-4D97-AF65-F5344CB8AC3E}">
        <p14:creationId xmlns:p14="http://schemas.microsoft.com/office/powerpoint/2010/main" val="49599593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Interior Quote w/Photo Righ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0"/>
            <a:ext cx="12192000" cy="6858000"/>
          </a:xfrm>
          <a:prstGeom prst="rect">
            <a:avLst/>
          </a:prstGeom>
          <a:noFill/>
        </p:spPr>
        <p:txBody>
          <a:bodyPr rtlCol="0">
            <a:normAutofit/>
          </a:bodyPr>
          <a:lstStyle/>
          <a:p>
            <a:pPr lvl="0"/>
            <a:r>
              <a:rPr lang="en-US" noProof="0"/>
              <a:t>Click icon to add picture</a:t>
            </a:r>
            <a:endParaRPr lang="en-US" noProof="0" dirty="0"/>
          </a:p>
        </p:txBody>
      </p:sp>
      <p:sp>
        <p:nvSpPr>
          <p:cNvPr id="6" name="Rectangle 5">
            <a:extLst>
              <a:ext uri="{FF2B5EF4-FFF2-40B4-BE49-F238E27FC236}">
                <a16:creationId xmlns:a16="http://schemas.microsoft.com/office/drawing/2014/main" id="{FA66071A-EB29-4047-AD9C-98E942FB8991}"/>
              </a:ext>
            </a:extLst>
          </p:cNvPr>
          <p:cNvSpPr/>
          <p:nvPr/>
        </p:nvSpPr>
        <p:spPr>
          <a:xfrm>
            <a:off x="7696200" y="1381125"/>
            <a:ext cx="4267200" cy="3921125"/>
          </a:xfrm>
          <a:prstGeom prst="rect">
            <a:avLst/>
          </a:prstGeom>
          <a:solidFill>
            <a:schemeClr val="dk1">
              <a:alpha val="40000"/>
            </a:schemeClr>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Arial" panose="020B0604020202020204" pitchFamily="34" charset="0"/>
                <a:ea typeface="ヒラギノ角ゴ Pro W3" panose="020B0300000000000000" pitchFamily="34" charset="-128"/>
              </a:defRPr>
            </a:lvl1pPr>
            <a:lvl2pPr marL="37931725" indent="-37474525">
              <a:defRPr>
                <a:solidFill>
                  <a:schemeClr val="tx1"/>
                </a:solidFill>
                <a:latin typeface="Arial" panose="020B0604020202020204" pitchFamily="34" charset="0"/>
                <a:ea typeface="ヒラギノ角ゴ Pro W3" panose="020B0300000000000000" pitchFamily="34" charset="-128"/>
              </a:defRPr>
            </a:lvl2pPr>
            <a:lvl3pPr>
              <a:defRPr>
                <a:solidFill>
                  <a:schemeClr val="tx1"/>
                </a:solidFill>
                <a:latin typeface="Arial" panose="020B0604020202020204" pitchFamily="34" charset="0"/>
                <a:ea typeface="ヒラギノ角ゴ Pro W3" panose="020B0300000000000000" pitchFamily="34" charset="-128"/>
              </a:defRPr>
            </a:lvl3pPr>
            <a:lvl4pPr>
              <a:defRPr>
                <a:solidFill>
                  <a:schemeClr val="tx1"/>
                </a:solidFill>
                <a:latin typeface="Arial" panose="020B0604020202020204" pitchFamily="34" charset="0"/>
                <a:ea typeface="ヒラギノ角ゴ Pro W3" panose="020B0300000000000000" pitchFamily="34" charset="-128"/>
              </a:defRPr>
            </a:lvl4pPr>
            <a:lvl5pPr>
              <a:defRPr>
                <a:solidFill>
                  <a:schemeClr val="tx1"/>
                </a:solidFill>
                <a:latin typeface="Arial" panose="020B0604020202020204" pitchFamily="34" charset="0"/>
                <a:ea typeface="ヒラギノ角ゴ Pro W3" panose="020B0300000000000000" pitchFamily="34" charset="-128"/>
              </a:defRPr>
            </a:lvl5pPr>
            <a:lvl6pPr marL="4572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6pPr>
            <a:lvl7pPr marL="9144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7pPr>
            <a:lvl8pPr marL="13716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8pPr>
            <a:lvl9pPr marL="18288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9pPr>
          </a:lstStyle>
          <a:p>
            <a:pPr algn="ctr"/>
            <a:endParaRPr lang="en-US" altLang="en-US" b="0" i="0" dirty="0">
              <a:solidFill>
                <a:srgbClr val="F3F4F3"/>
              </a:solidFill>
              <a:latin typeface="Arial" panose="020B0604020202020204" pitchFamily="34" charset="0"/>
            </a:endParaRPr>
          </a:p>
        </p:txBody>
      </p:sp>
      <p:sp>
        <p:nvSpPr>
          <p:cNvPr id="8" name="TextBox 7">
            <a:extLst>
              <a:ext uri="{FF2B5EF4-FFF2-40B4-BE49-F238E27FC236}">
                <a16:creationId xmlns:a16="http://schemas.microsoft.com/office/drawing/2014/main" id="{0F9F6DFA-78D7-BC49-AC3D-BC545888D480}"/>
              </a:ext>
            </a:extLst>
          </p:cNvPr>
          <p:cNvSpPr txBox="1"/>
          <p:nvPr/>
        </p:nvSpPr>
        <p:spPr>
          <a:xfrm>
            <a:off x="7715250" y="228600"/>
            <a:ext cx="4229100" cy="230188"/>
          </a:xfrm>
          <a:prstGeom prst="rect">
            <a:avLst/>
          </a:prstGeom>
          <a:noFill/>
        </p:spPr>
        <p:txBody>
          <a:bodyPr>
            <a:spAutoFit/>
          </a:bodyPr>
          <a:lstStyle>
            <a:lvl1pPr>
              <a:defRPr>
                <a:solidFill>
                  <a:schemeClr val="tx1"/>
                </a:solidFill>
                <a:latin typeface="Arial" panose="020B0604020202020204" pitchFamily="34" charset="0"/>
                <a:ea typeface="ヒラギノ角ゴ Pro W3" panose="020B0300000000000000" pitchFamily="34" charset="-128"/>
              </a:defRPr>
            </a:lvl1pPr>
            <a:lvl2pPr marL="37931725" indent="-37474525">
              <a:defRPr>
                <a:solidFill>
                  <a:schemeClr val="tx1"/>
                </a:solidFill>
                <a:latin typeface="Arial" panose="020B0604020202020204" pitchFamily="34" charset="0"/>
                <a:ea typeface="ヒラギノ角ゴ Pro W3" panose="020B0300000000000000" pitchFamily="34" charset="-128"/>
              </a:defRPr>
            </a:lvl2pPr>
            <a:lvl3pPr>
              <a:defRPr>
                <a:solidFill>
                  <a:schemeClr val="tx1"/>
                </a:solidFill>
                <a:latin typeface="Arial" panose="020B0604020202020204" pitchFamily="34" charset="0"/>
                <a:ea typeface="ヒラギノ角ゴ Pro W3" panose="020B0300000000000000" pitchFamily="34" charset="-128"/>
              </a:defRPr>
            </a:lvl3pPr>
            <a:lvl4pPr>
              <a:defRPr>
                <a:solidFill>
                  <a:schemeClr val="tx1"/>
                </a:solidFill>
                <a:latin typeface="Arial" panose="020B0604020202020204" pitchFamily="34" charset="0"/>
                <a:ea typeface="ヒラギノ角ゴ Pro W3" panose="020B0300000000000000" pitchFamily="34" charset="-128"/>
              </a:defRPr>
            </a:lvl4pPr>
            <a:lvl5pPr>
              <a:defRPr>
                <a:solidFill>
                  <a:schemeClr val="tx1"/>
                </a:solidFill>
                <a:latin typeface="Arial" panose="020B0604020202020204" pitchFamily="34" charset="0"/>
                <a:ea typeface="ヒラギノ角ゴ Pro W3" panose="020B0300000000000000" pitchFamily="34" charset="-128"/>
              </a:defRPr>
            </a:lvl5pPr>
            <a:lvl6pPr marL="4572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6pPr>
            <a:lvl7pPr marL="9144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7pPr>
            <a:lvl8pPr marL="13716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8pPr>
            <a:lvl9pPr marL="18288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9pPr>
          </a:lstStyle>
          <a:p>
            <a:pPr algn="ctr"/>
            <a:r>
              <a:rPr lang="en-US" altLang="en-US" sz="900" b="0" i="0" spc="200" baseline="0" dirty="0">
                <a:solidFill>
                  <a:schemeClr val="bg2"/>
                </a:solidFill>
                <a:latin typeface="Arial" panose="020B0604020202020204" pitchFamily="34" charset="0"/>
              </a:rPr>
              <a:t>RARE INSPIRATION. CHANGING LIVES.</a:t>
            </a:r>
          </a:p>
        </p:txBody>
      </p:sp>
      <p:sp>
        <p:nvSpPr>
          <p:cNvPr id="7" name="Title 1"/>
          <p:cNvSpPr>
            <a:spLocks noGrp="1"/>
          </p:cNvSpPr>
          <p:nvPr>
            <p:ph type="ctrTitle"/>
          </p:nvPr>
        </p:nvSpPr>
        <p:spPr>
          <a:xfrm>
            <a:off x="7941297" y="1626123"/>
            <a:ext cx="3751868" cy="3403078"/>
          </a:xfrm>
          <a:prstGeom prst="rect">
            <a:avLst/>
          </a:prstGeom>
        </p:spPr>
        <p:txBody>
          <a:bodyPr>
            <a:noAutofit/>
          </a:bodyPr>
          <a:lstStyle>
            <a:lvl1pPr algn="ctr">
              <a:lnSpc>
                <a:spcPts val="2600"/>
              </a:lnSpc>
              <a:defRPr sz="2000" b="1" i="0" baseline="0">
                <a:solidFill>
                  <a:schemeClr val="bg1"/>
                </a:solidFill>
                <a:latin typeface="Arial" panose="020B0604020202020204" pitchFamily="34" charset="0"/>
              </a:defRPr>
            </a:lvl1pPr>
          </a:lstStyle>
          <a:p>
            <a:r>
              <a:rPr lang="en-US"/>
              <a:t>Click to edit Master title style</a:t>
            </a:r>
            <a:endParaRPr lang="en-US" dirty="0"/>
          </a:p>
        </p:txBody>
      </p:sp>
      <p:sp>
        <p:nvSpPr>
          <p:cNvPr id="3" name="Text Placeholder 2"/>
          <p:cNvSpPr>
            <a:spLocks noGrp="1"/>
          </p:cNvSpPr>
          <p:nvPr>
            <p:ph type="body" sz="quarter" idx="11"/>
          </p:nvPr>
        </p:nvSpPr>
        <p:spPr>
          <a:xfrm>
            <a:off x="7940675" y="4984297"/>
            <a:ext cx="3752850" cy="317500"/>
          </a:xfrm>
          <a:prstGeom prst="rect">
            <a:avLst/>
          </a:prstGeom>
        </p:spPr>
        <p:txBody>
          <a:bodyPr>
            <a:normAutofit/>
          </a:bodyPr>
          <a:lstStyle>
            <a:lvl1pPr marL="0" indent="0" algn="ctr">
              <a:buFontTx/>
              <a:buNone/>
              <a:defRPr sz="1000" b="0" i="0" cap="all" spc="200" baseline="0">
                <a:solidFill>
                  <a:schemeClr val="bg2"/>
                </a:solidFill>
                <a:latin typeface="Arial" panose="020B0604020202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pic>
        <p:nvPicPr>
          <p:cNvPr id="10" name="Picture 9">
            <a:extLst>
              <a:ext uri="{FF2B5EF4-FFF2-40B4-BE49-F238E27FC236}">
                <a16:creationId xmlns:a16="http://schemas.microsoft.com/office/drawing/2014/main" id="{793E083C-49BB-AE4E-AC39-B3AFDEBCA445}"/>
              </a:ext>
            </a:extLst>
          </p:cNvPr>
          <p:cNvPicPr>
            <a:picLocks noChangeAspect="1"/>
          </p:cNvPicPr>
          <p:nvPr/>
        </p:nvPicPr>
        <p:blipFill>
          <a:blip r:embed="rId2"/>
          <a:srcRect/>
          <a:stretch/>
        </p:blipFill>
        <p:spPr bwMode="auto">
          <a:xfrm>
            <a:off x="9074944" y="6191750"/>
            <a:ext cx="1509713" cy="407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7983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Interior Quote w/Photo Lef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0"/>
            <a:ext cx="12192000" cy="6858000"/>
          </a:xfrm>
          <a:prstGeom prst="rect">
            <a:avLst/>
          </a:prstGeom>
          <a:noFill/>
        </p:spPr>
        <p:txBody>
          <a:bodyPr rtlCol="0">
            <a:normAutofit/>
          </a:bodyPr>
          <a:lstStyle/>
          <a:p>
            <a:pPr lvl="0"/>
            <a:r>
              <a:rPr lang="en-US" noProof="0"/>
              <a:t>Click icon to add picture</a:t>
            </a:r>
            <a:endParaRPr lang="en-US" noProof="0" dirty="0"/>
          </a:p>
        </p:txBody>
      </p:sp>
      <p:sp>
        <p:nvSpPr>
          <p:cNvPr id="6" name="Rectangle 5">
            <a:extLst>
              <a:ext uri="{FF2B5EF4-FFF2-40B4-BE49-F238E27FC236}">
                <a16:creationId xmlns:a16="http://schemas.microsoft.com/office/drawing/2014/main" id="{7C1C82E0-A46A-C440-BA54-88B528E1FA4C}"/>
              </a:ext>
            </a:extLst>
          </p:cNvPr>
          <p:cNvSpPr/>
          <p:nvPr/>
        </p:nvSpPr>
        <p:spPr>
          <a:xfrm>
            <a:off x="266700" y="1381125"/>
            <a:ext cx="4267200" cy="3921125"/>
          </a:xfrm>
          <a:prstGeom prst="rect">
            <a:avLst/>
          </a:prstGeom>
          <a:solidFill>
            <a:schemeClr val="dk1">
              <a:alpha val="40000"/>
            </a:schemeClr>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Arial" panose="020B0604020202020204" pitchFamily="34" charset="0"/>
                <a:ea typeface="ヒラギノ角ゴ Pro W3" panose="020B0300000000000000" pitchFamily="34" charset="-128"/>
              </a:defRPr>
            </a:lvl1pPr>
            <a:lvl2pPr marL="37931725" indent="-37474525">
              <a:defRPr>
                <a:solidFill>
                  <a:schemeClr val="tx1"/>
                </a:solidFill>
                <a:latin typeface="Arial" panose="020B0604020202020204" pitchFamily="34" charset="0"/>
                <a:ea typeface="ヒラギノ角ゴ Pro W3" panose="020B0300000000000000" pitchFamily="34" charset="-128"/>
              </a:defRPr>
            </a:lvl2pPr>
            <a:lvl3pPr>
              <a:defRPr>
                <a:solidFill>
                  <a:schemeClr val="tx1"/>
                </a:solidFill>
                <a:latin typeface="Arial" panose="020B0604020202020204" pitchFamily="34" charset="0"/>
                <a:ea typeface="ヒラギノ角ゴ Pro W3" panose="020B0300000000000000" pitchFamily="34" charset="-128"/>
              </a:defRPr>
            </a:lvl3pPr>
            <a:lvl4pPr>
              <a:defRPr>
                <a:solidFill>
                  <a:schemeClr val="tx1"/>
                </a:solidFill>
                <a:latin typeface="Arial" panose="020B0604020202020204" pitchFamily="34" charset="0"/>
                <a:ea typeface="ヒラギノ角ゴ Pro W3" panose="020B0300000000000000" pitchFamily="34" charset="-128"/>
              </a:defRPr>
            </a:lvl4pPr>
            <a:lvl5pPr>
              <a:defRPr>
                <a:solidFill>
                  <a:schemeClr val="tx1"/>
                </a:solidFill>
                <a:latin typeface="Arial" panose="020B0604020202020204" pitchFamily="34" charset="0"/>
                <a:ea typeface="ヒラギノ角ゴ Pro W3" panose="020B0300000000000000" pitchFamily="34" charset="-128"/>
              </a:defRPr>
            </a:lvl5pPr>
            <a:lvl6pPr marL="4572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6pPr>
            <a:lvl7pPr marL="9144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7pPr>
            <a:lvl8pPr marL="13716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8pPr>
            <a:lvl9pPr marL="18288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9pPr>
          </a:lstStyle>
          <a:p>
            <a:pPr algn="ctr"/>
            <a:endParaRPr lang="en-US" altLang="en-US" b="0" i="0" dirty="0">
              <a:solidFill>
                <a:srgbClr val="F3F4F3"/>
              </a:solidFill>
              <a:latin typeface="Arial" panose="020B0604020202020204" pitchFamily="34" charset="0"/>
            </a:endParaRPr>
          </a:p>
        </p:txBody>
      </p:sp>
      <p:sp>
        <p:nvSpPr>
          <p:cNvPr id="8" name="TextBox 7">
            <a:extLst>
              <a:ext uri="{FF2B5EF4-FFF2-40B4-BE49-F238E27FC236}">
                <a16:creationId xmlns:a16="http://schemas.microsoft.com/office/drawing/2014/main" id="{CFD6CF47-2930-664E-BA06-468B7A0145E3}"/>
              </a:ext>
            </a:extLst>
          </p:cNvPr>
          <p:cNvSpPr txBox="1"/>
          <p:nvPr/>
        </p:nvSpPr>
        <p:spPr>
          <a:xfrm>
            <a:off x="273050" y="228600"/>
            <a:ext cx="4229100" cy="230188"/>
          </a:xfrm>
          <a:prstGeom prst="rect">
            <a:avLst/>
          </a:prstGeom>
          <a:noFill/>
        </p:spPr>
        <p:txBody>
          <a:bodyPr>
            <a:spAutoFit/>
          </a:bodyPr>
          <a:lstStyle>
            <a:lvl1pPr>
              <a:defRPr>
                <a:solidFill>
                  <a:schemeClr val="tx1"/>
                </a:solidFill>
                <a:latin typeface="Arial" panose="020B0604020202020204" pitchFamily="34" charset="0"/>
                <a:ea typeface="ヒラギノ角ゴ Pro W3" panose="020B0300000000000000" pitchFamily="34" charset="-128"/>
              </a:defRPr>
            </a:lvl1pPr>
            <a:lvl2pPr marL="37931725" indent="-37474525">
              <a:defRPr>
                <a:solidFill>
                  <a:schemeClr val="tx1"/>
                </a:solidFill>
                <a:latin typeface="Arial" panose="020B0604020202020204" pitchFamily="34" charset="0"/>
                <a:ea typeface="ヒラギノ角ゴ Pro W3" panose="020B0300000000000000" pitchFamily="34" charset="-128"/>
              </a:defRPr>
            </a:lvl2pPr>
            <a:lvl3pPr>
              <a:defRPr>
                <a:solidFill>
                  <a:schemeClr val="tx1"/>
                </a:solidFill>
                <a:latin typeface="Arial" panose="020B0604020202020204" pitchFamily="34" charset="0"/>
                <a:ea typeface="ヒラギノ角ゴ Pro W3" panose="020B0300000000000000" pitchFamily="34" charset="-128"/>
              </a:defRPr>
            </a:lvl3pPr>
            <a:lvl4pPr>
              <a:defRPr>
                <a:solidFill>
                  <a:schemeClr val="tx1"/>
                </a:solidFill>
                <a:latin typeface="Arial" panose="020B0604020202020204" pitchFamily="34" charset="0"/>
                <a:ea typeface="ヒラギノ角ゴ Pro W3" panose="020B0300000000000000" pitchFamily="34" charset="-128"/>
              </a:defRPr>
            </a:lvl4pPr>
            <a:lvl5pPr>
              <a:defRPr>
                <a:solidFill>
                  <a:schemeClr val="tx1"/>
                </a:solidFill>
                <a:latin typeface="Arial" panose="020B0604020202020204" pitchFamily="34" charset="0"/>
                <a:ea typeface="ヒラギノ角ゴ Pro W3" panose="020B0300000000000000" pitchFamily="34" charset="-128"/>
              </a:defRPr>
            </a:lvl5pPr>
            <a:lvl6pPr marL="4572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6pPr>
            <a:lvl7pPr marL="9144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7pPr>
            <a:lvl8pPr marL="13716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8pPr>
            <a:lvl9pPr marL="18288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9pPr>
          </a:lstStyle>
          <a:p>
            <a:pPr algn="ctr"/>
            <a:r>
              <a:rPr lang="en-US" altLang="en-US" sz="900" b="0" i="0" spc="200" baseline="0" dirty="0">
                <a:solidFill>
                  <a:schemeClr val="bg2"/>
                </a:solidFill>
                <a:latin typeface="Arial" panose="020B0604020202020204" pitchFamily="34" charset="0"/>
              </a:rPr>
              <a:t>RARE INSPIRATION. CHANGING LIVES.</a:t>
            </a:r>
          </a:p>
        </p:txBody>
      </p:sp>
      <p:sp>
        <p:nvSpPr>
          <p:cNvPr id="7" name="Title 1"/>
          <p:cNvSpPr>
            <a:spLocks noGrp="1"/>
          </p:cNvSpPr>
          <p:nvPr>
            <p:ph type="ctrTitle"/>
          </p:nvPr>
        </p:nvSpPr>
        <p:spPr>
          <a:xfrm>
            <a:off x="511797" y="1626123"/>
            <a:ext cx="3751868" cy="3403078"/>
          </a:xfrm>
          <a:prstGeom prst="rect">
            <a:avLst/>
          </a:prstGeom>
        </p:spPr>
        <p:txBody>
          <a:bodyPr>
            <a:normAutofit/>
          </a:bodyPr>
          <a:lstStyle>
            <a:lvl1pPr algn="ctr">
              <a:lnSpc>
                <a:spcPts val="2600"/>
              </a:lnSpc>
              <a:defRPr sz="2000" b="1" i="0" baseline="0">
                <a:solidFill>
                  <a:schemeClr val="bg1"/>
                </a:solidFill>
                <a:latin typeface="Arial" panose="020B0604020202020204" pitchFamily="34" charset="0"/>
              </a:defRPr>
            </a:lvl1pPr>
          </a:lstStyle>
          <a:p>
            <a:r>
              <a:rPr lang="en-US"/>
              <a:t>Click to edit Master title style</a:t>
            </a:r>
            <a:endParaRPr lang="en-US" dirty="0"/>
          </a:p>
        </p:txBody>
      </p:sp>
      <p:sp>
        <p:nvSpPr>
          <p:cNvPr id="3" name="Text Placeholder 2"/>
          <p:cNvSpPr>
            <a:spLocks noGrp="1"/>
          </p:cNvSpPr>
          <p:nvPr>
            <p:ph type="body" sz="quarter" idx="11"/>
          </p:nvPr>
        </p:nvSpPr>
        <p:spPr>
          <a:xfrm>
            <a:off x="511175" y="4985077"/>
            <a:ext cx="3752850" cy="317500"/>
          </a:xfrm>
          <a:prstGeom prst="rect">
            <a:avLst/>
          </a:prstGeom>
        </p:spPr>
        <p:txBody>
          <a:bodyPr>
            <a:normAutofit/>
          </a:bodyPr>
          <a:lstStyle>
            <a:lvl1pPr marL="0" indent="0" algn="ctr">
              <a:buFontTx/>
              <a:buNone/>
              <a:defRPr sz="1000" b="0" i="0" cap="all" spc="200" baseline="0">
                <a:solidFill>
                  <a:schemeClr val="bg2"/>
                </a:solidFill>
                <a:latin typeface="Arial" panose="020B0604020202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pic>
        <p:nvPicPr>
          <p:cNvPr id="10" name="Picture 9">
            <a:extLst>
              <a:ext uri="{FF2B5EF4-FFF2-40B4-BE49-F238E27FC236}">
                <a16:creationId xmlns:a16="http://schemas.microsoft.com/office/drawing/2014/main" id="{FE4BD251-262E-F741-99B7-03FCDA71560C}"/>
              </a:ext>
            </a:extLst>
          </p:cNvPr>
          <p:cNvPicPr>
            <a:picLocks noChangeAspect="1"/>
          </p:cNvPicPr>
          <p:nvPr/>
        </p:nvPicPr>
        <p:blipFill>
          <a:blip r:embed="rId2"/>
          <a:srcRect/>
          <a:stretch/>
        </p:blipFill>
        <p:spPr bwMode="auto">
          <a:xfrm>
            <a:off x="1673225" y="6191750"/>
            <a:ext cx="1509713" cy="407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79732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ection Divider Slide Lef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21489"/>
            <a:ext cx="12192000" cy="6858000"/>
          </a:xfrm>
          <a:prstGeom prst="rect">
            <a:avLst/>
          </a:prstGeom>
          <a:noFill/>
        </p:spPr>
        <p:txBody>
          <a:bodyPr rtlCol="0">
            <a:normAutofit/>
          </a:bodyPr>
          <a:lstStyle>
            <a:lvl1pPr marL="0" indent="0" algn="r">
              <a:buNone/>
              <a:defRPr/>
            </a:lvl1pPr>
          </a:lstStyle>
          <a:p>
            <a:pPr lvl="0"/>
            <a:r>
              <a:rPr lang="en-US" noProof="0"/>
              <a:t>Click icon to add picture</a:t>
            </a:r>
            <a:endParaRPr lang="en-US" noProof="0" dirty="0"/>
          </a:p>
        </p:txBody>
      </p:sp>
      <p:sp>
        <p:nvSpPr>
          <p:cNvPr id="4" name="TextBox 3">
            <a:extLst>
              <a:ext uri="{FF2B5EF4-FFF2-40B4-BE49-F238E27FC236}">
                <a16:creationId xmlns:a16="http://schemas.microsoft.com/office/drawing/2014/main" id="{E49F80F1-735D-0D45-A3A0-2A0467B38790}"/>
              </a:ext>
            </a:extLst>
          </p:cNvPr>
          <p:cNvSpPr txBox="1"/>
          <p:nvPr/>
        </p:nvSpPr>
        <p:spPr>
          <a:xfrm>
            <a:off x="273050" y="228600"/>
            <a:ext cx="4229100" cy="230188"/>
          </a:xfrm>
          <a:prstGeom prst="rect">
            <a:avLst/>
          </a:prstGeom>
          <a:noFill/>
        </p:spPr>
        <p:txBody>
          <a:bodyPr>
            <a:spAutoFit/>
          </a:bodyPr>
          <a:lstStyle>
            <a:lvl1pPr>
              <a:defRPr>
                <a:solidFill>
                  <a:schemeClr val="tx1"/>
                </a:solidFill>
                <a:latin typeface="Arial" panose="020B0604020202020204" pitchFamily="34" charset="0"/>
                <a:ea typeface="ヒラギノ角ゴ Pro W3" panose="020B0300000000000000" pitchFamily="34" charset="-128"/>
              </a:defRPr>
            </a:lvl1pPr>
            <a:lvl2pPr marL="37931725" indent="-37474525">
              <a:defRPr>
                <a:solidFill>
                  <a:schemeClr val="tx1"/>
                </a:solidFill>
                <a:latin typeface="Arial" panose="020B0604020202020204" pitchFamily="34" charset="0"/>
                <a:ea typeface="ヒラギノ角ゴ Pro W3" panose="020B0300000000000000" pitchFamily="34" charset="-128"/>
              </a:defRPr>
            </a:lvl2pPr>
            <a:lvl3pPr>
              <a:defRPr>
                <a:solidFill>
                  <a:schemeClr val="tx1"/>
                </a:solidFill>
                <a:latin typeface="Arial" panose="020B0604020202020204" pitchFamily="34" charset="0"/>
                <a:ea typeface="ヒラギノ角ゴ Pro W3" panose="020B0300000000000000" pitchFamily="34" charset="-128"/>
              </a:defRPr>
            </a:lvl3pPr>
            <a:lvl4pPr>
              <a:defRPr>
                <a:solidFill>
                  <a:schemeClr val="tx1"/>
                </a:solidFill>
                <a:latin typeface="Arial" panose="020B0604020202020204" pitchFamily="34" charset="0"/>
                <a:ea typeface="ヒラギノ角ゴ Pro W3" panose="020B0300000000000000" pitchFamily="34" charset="-128"/>
              </a:defRPr>
            </a:lvl4pPr>
            <a:lvl5pPr>
              <a:defRPr>
                <a:solidFill>
                  <a:schemeClr val="tx1"/>
                </a:solidFill>
                <a:latin typeface="Arial" panose="020B0604020202020204" pitchFamily="34" charset="0"/>
                <a:ea typeface="ヒラギノ角ゴ Pro W3" panose="020B0300000000000000" pitchFamily="34" charset="-128"/>
              </a:defRPr>
            </a:lvl5pPr>
            <a:lvl6pPr marL="4572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6pPr>
            <a:lvl7pPr marL="9144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7pPr>
            <a:lvl8pPr marL="13716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8pPr>
            <a:lvl9pPr marL="18288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9pPr>
          </a:lstStyle>
          <a:p>
            <a:pPr algn="ctr"/>
            <a:r>
              <a:rPr lang="en-US" altLang="en-US" sz="900" b="0" i="0" spc="200" baseline="0" dirty="0">
                <a:solidFill>
                  <a:schemeClr val="bg2"/>
                </a:solidFill>
                <a:latin typeface="Arial" panose="020B0604020202020204" pitchFamily="34" charset="0"/>
              </a:rPr>
              <a:t>RARE INSPIRATION. CHANGING LIVES.</a:t>
            </a:r>
          </a:p>
        </p:txBody>
      </p:sp>
      <p:sp>
        <p:nvSpPr>
          <p:cNvPr id="18" name="Title 17"/>
          <p:cNvSpPr>
            <a:spLocks noGrp="1"/>
          </p:cNvSpPr>
          <p:nvPr>
            <p:ph type="title"/>
          </p:nvPr>
        </p:nvSpPr>
        <p:spPr>
          <a:xfrm>
            <a:off x="242316" y="2238996"/>
            <a:ext cx="4229100" cy="1325563"/>
          </a:xfrm>
          <a:prstGeom prst="rect">
            <a:avLst/>
          </a:prstGeom>
        </p:spPr>
        <p:txBody>
          <a:bodyPr anchor="b"/>
          <a:lstStyle>
            <a:lvl1pPr>
              <a:defRPr b="1" i="0">
                <a:latin typeface="Arial" panose="020B0604020202020204" pitchFamily="34" charset="0"/>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8D6B503-6DF6-2143-9D13-1BDAE11845A7}"/>
              </a:ext>
            </a:extLst>
          </p:cNvPr>
          <p:cNvSpPr>
            <a:spLocks noGrp="1"/>
          </p:cNvSpPr>
          <p:nvPr>
            <p:ph type="body" sz="quarter" idx="11"/>
          </p:nvPr>
        </p:nvSpPr>
        <p:spPr>
          <a:xfrm>
            <a:off x="212154" y="4691897"/>
            <a:ext cx="4259262" cy="1290638"/>
          </a:xfrm>
        </p:spPr>
        <p:txBody>
          <a:bodyPr anchor="b" anchorCtr="0"/>
          <a:lstStyle>
            <a:lvl1pPr algn="ctr">
              <a:defRPr sz="1500" b="0" i="0">
                <a:latin typeface="Arial" panose="020B0604020202020204" pitchFamily="34" charset="0"/>
              </a:defRPr>
            </a:lvl1pPr>
            <a:lvl2pPr>
              <a:defRPr sz="1500" b="0" i="0">
                <a:latin typeface="Montserrat" pitchFamily="2" charset="77"/>
              </a:defRPr>
            </a:lvl2pPr>
            <a:lvl3pPr>
              <a:defRPr sz="1500" b="0" i="0">
                <a:latin typeface="Montserrat" pitchFamily="2" charset="77"/>
              </a:defRPr>
            </a:lvl3pPr>
            <a:lvl4pPr>
              <a:defRPr sz="1500" b="0" i="0">
                <a:latin typeface="Montserrat" pitchFamily="2" charset="77"/>
              </a:defRPr>
            </a:lvl4pPr>
            <a:lvl5pPr>
              <a:defRPr sz="1500" b="0" i="0">
                <a:latin typeface="Montserrat" pitchFamily="2" charset="77"/>
              </a:defRPr>
            </a:lvl5pPr>
          </a:lstStyle>
          <a:p>
            <a:pPr lvl="0"/>
            <a:r>
              <a:rPr lang="en-US"/>
              <a:t>Click to edit Master text styles</a:t>
            </a:r>
          </a:p>
        </p:txBody>
      </p:sp>
      <p:pic>
        <p:nvPicPr>
          <p:cNvPr id="7" name="Picture 6">
            <a:extLst>
              <a:ext uri="{FF2B5EF4-FFF2-40B4-BE49-F238E27FC236}">
                <a16:creationId xmlns:a16="http://schemas.microsoft.com/office/drawing/2014/main" id="{006F52F4-DED8-154B-9E72-A02D0223A265}"/>
              </a:ext>
            </a:extLst>
          </p:cNvPr>
          <p:cNvPicPr>
            <a:picLocks noChangeAspect="1"/>
          </p:cNvPicPr>
          <p:nvPr/>
        </p:nvPicPr>
        <p:blipFill>
          <a:blip r:embed="rId2"/>
          <a:srcRect/>
          <a:stretch/>
        </p:blipFill>
        <p:spPr bwMode="auto">
          <a:xfrm>
            <a:off x="1673225" y="6191750"/>
            <a:ext cx="1509713" cy="407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36151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ection Divider Slide Righ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0"/>
            <a:ext cx="12192000" cy="6858000"/>
          </a:xfrm>
          <a:prstGeom prst="rect">
            <a:avLst/>
          </a:prstGeom>
          <a:noFill/>
        </p:spPr>
        <p:txBody>
          <a:bodyPr rtlCol="0">
            <a:normAutofit/>
          </a:bodyPr>
          <a:lstStyle>
            <a:lvl1pPr marL="0" indent="0" algn="l">
              <a:buNone/>
              <a:defRPr/>
            </a:lvl1pPr>
          </a:lstStyle>
          <a:p>
            <a:pPr lvl="0"/>
            <a:r>
              <a:rPr lang="en-US" noProof="0"/>
              <a:t>Click icon to add picture</a:t>
            </a:r>
            <a:endParaRPr lang="en-US" noProof="0" dirty="0"/>
          </a:p>
        </p:txBody>
      </p:sp>
      <p:sp>
        <p:nvSpPr>
          <p:cNvPr id="4" name="TextBox 3">
            <a:extLst>
              <a:ext uri="{FF2B5EF4-FFF2-40B4-BE49-F238E27FC236}">
                <a16:creationId xmlns:a16="http://schemas.microsoft.com/office/drawing/2014/main" id="{AB44DF22-B64D-D642-BB5D-446A1B5B8F08}"/>
              </a:ext>
            </a:extLst>
          </p:cNvPr>
          <p:cNvSpPr txBox="1"/>
          <p:nvPr/>
        </p:nvSpPr>
        <p:spPr>
          <a:xfrm>
            <a:off x="7696200" y="228600"/>
            <a:ext cx="4229100" cy="230188"/>
          </a:xfrm>
          <a:prstGeom prst="rect">
            <a:avLst/>
          </a:prstGeom>
          <a:noFill/>
        </p:spPr>
        <p:txBody>
          <a:bodyPr>
            <a:spAutoFit/>
          </a:bodyPr>
          <a:lstStyle>
            <a:lvl1pPr>
              <a:defRPr>
                <a:solidFill>
                  <a:schemeClr val="tx1"/>
                </a:solidFill>
                <a:latin typeface="Arial" panose="020B0604020202020204" pitchFamily="34" charset="0"/>
                <a:ea typeface="ヒラギノ角ゴ Pro W3" panose="020B0300000000000000" pitchFamily="34" charset="-128"/>
              </a:defRPr>
            </a:lvl1pPr>
            <a:lvl2pPr marL="37931725" indent="-37474525">
              <a:defRPr>
                <a:solidFill>
                  <a:schemeClr val="tx1"/>
                </a:solidFill>
                <a:latin typeface="Arial" panose="020B0604020202020204" pitchFamily="34" charset="0"/>
                <a:ea typeface="ヒラギノ角ゴ Pro W3" panose="020B0300000000000000" pitchFamily="34" charset="-128"/>
              </a:defRPr>
            </a:lvl2pPr>
            <a:lvl3pPr>
              <a:defRPr>
                <a:solidFill>
                  <a:schemeClr val="tx1"/>
                </a:solidFill>
                <a:latin typeface="Arial" panose="020B0604020202020204" pitchFamily="34" charset="0"/>
                <a:ea typeface="ヒラギノ角ゴ Pro W3" panose="020B0300000000000000" pitchFamily="34" charset="-128"/>
              </a:defRPr>
            </a:lvl3pPr>
            <a:lvl4pPr>
              <a:defRPr>
                <a:solidFill>
                  <a:schemeClr val="tx1"/>
                </a:solidFill>
                <a:latin typeface="Arial" panose="020B0604020202020204" pitchFamily="34" charset="0"/>
                <a:ea typeface="ヒラギノ角ゴ Pro W3" panose="020B0300000000000000" pitchFamily="34" charset="-128"/>
              </a:defRPr>
            </a:lvl4pPr>
            <a:lvl5pPr>
              <a:defRPr>
                <a:solidFill>
                  <a:schemeClr val="tx1"/>
                </a:solidFill>
                <a:latin typeface="Arial" panose="020B0604020202020204" pitchFamily="34" charset="0"/>
                <a:ea typeface="ヒラギノ角ゴ Pro W3" panose="020B0300000000000000" pitchFamily="34" charset="-128"/>
              </a:defRPr>
            </a:lvl5pPr>
            <a:lvl6pPr marL="4572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6pPr>
            <a:lvl7pPr marL="9144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7pPr>
            <a:lvl8pPr marL="13716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8pPr>
            <a:lvl9pPr marL="18288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9pPr>
          </a:lstStyle>
          <a:p>
            <a:pPr algn="ctr"/>
            <a:r>
              <a:rPr lang="en-US" altLang="en-US" sz="900" b="0" i="0" spc="200" baseline="0" dirty="0">
                <a:solidFill>
                  <a:schemeClr val="bg2"/>
                </a:solidFill>
                <a:latin typeface="Arial" panose="020B0604020202020204" pitchFamily="34" charset="0"/>
              </a:rPr>
              <a:t>RARE INSPIRATION. CHANGING LIVES.</a:t>
            </a:r>
          </a:p>
        </p:txBody>
      </p:sp>
      <p:sp>
        <p:nvSpPr>
          <p:cNvPr id="18" name="Title 17"/>
          <p:cNvSpPr>
            <a:spLocks noGrp="1"/>
          </p:cNvSpPr>
          <p:nvPr>
            <p:ph type="title"/>
          </p:nvPr>
        </p:nvSpPr>
        <p:spPr>
          <a:xfrm>
            <a:off x="7696200" y="2238996"/>
            <a:ext cx="4229100" cy="1325563"/>
          </a:xfrm>
          <a:prstGeom prst="rect">
            <a:avLst/>
          </a:prstGeom>
        </p:spPr>
        <p:txBody>
          <a:bodyPr anchor="b"/>
          <a:lstStyle>
            <a:lvl1pPr>
              <a:defRPr b="1" i="0">
                <a:latin typeface="Arial" panose="020B0604020202020204" pitchFamily="34" charset="0"/>
              </a:defRPr>
            </a:lvl1p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8AE03299-C5ED-4C4B-A302-9D12DC77A298}"/>
              </a:ext>
            </a:extLst>
          </p:cNvPr>
          <p:cNvSpPr>
            <a:spLocks noGrp="1"/>
          </p:cNvSpPr>
          <p:nvPr>
            <p:ph type="body" sz="quarter" idx="11"/>
          </p:nvPr>
        </p:nvSpPr>
        <p:spPr>
          <a:xfrm>
            <a:off x="7666038" y="4693852"/>
            <a:ext cx="4259262" cy="1290638"/>
          </a:xfrm>
        </p:spPr>
        <p:txBody>
          <a:bodyPr anchor="b" anchorCtr="0"/>
          <a:lstStyle>
            <a:lvl1pPr algn="ctr">
              <a:defRPr sz="1500" b="0" i="0">
                <a:latin typeface="Arial" panose="020B0604020202020204" pitchFamily="34" charset="0"/>
              </a:defRPr>
            </a:lvl1pPr>
            <a:lvl2pPr>
              <a:defRPr sz="1500" b="0" i="0">
                <a:latin typeface="Montserrat" pitchFamily="2" charset="77"/>
              </a:defRPr>
            </a:lvl2pPr>
            <a:lvl3pPr>
              <a:defRPr sz="1500" b="0" i="0">
                <a:latin typeface="Montserrat" pitchFamily="2" charset="77"/>
              </a:defRPr>
            </a:lvl3pPr>
            <a:lvl4pPr>
              <a:defRPr sz="1500" b="0" i="0">
                <a:latin typeface="Montserrat" pitchFamily="2" charset="77"/>
              </a:defRPr>
            </a:lvl4pPr>
            <a:lvl5pPr>
              <a:defRPr sz="1500" b="0" i="0">
                <a:latin typeface="Montserrat" pitchFamily="2" charset="77"/>
              </a:defRPr>
            </a:lvl5pPr>
          </a:lstStyle>
          <a:p>
            <a:pPr lvl="0"/>
            <a:r>
              <a:rPr lang="en-US"/>
              <a:t>Click to edit Master text styles</a:t>
            </a:r>
          </a:p>
        </p:txBody>
      </p:sp>
      <p:pic>
        <p:nvPicPr>
          <p:cNvPr id="8" name="Picture 7">
            <a:extLst>
              <a:ext uri="{FF2B5EF4-FFF2-40B4-BE49-F238E27FC236}">
                <a16:creationId xmlns:a16="http://schemas.microsoft.com/office/drawing/2014/main" id="{FD37C534-289C-B34D-AB72-3EBA5918A7B6}"/>
              </a:ext>
            </a:extLst>
          </p:cNvPr>
          <p:cNvPicPr>
            <a:picLocks noChangeAspect="1"/>
          </p:cNvPicPr>
          <p:nvPr/>
        </p:nvPicPr>
        <p:blipFill>
          <a:blip r:embed="rId2"/>
          <a:srcRect/>
          <a:stretch/>
        </p:blipFill>
        <p:spPr bwMode="auto">
          <a:xfrm>
            <a:off x="9055894" y="6191750"/>
            <a:ext cx="1509713" cy="407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37034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pic>
        <p:nvPicPr>
          <p:cNvPr id="3" name="Picture 5">
            <a:extLst>
              <a:ext uri="{FF2B5EF4-FFF2-40B4-BE49-F238E27FC236}">
                <a16:creationId xmlns:a16="http://schemas.microsoft.com/office/drawing/2014/main" id="{44C5ABDC-A96A-CD48-B8D3-614964A1A6C4}"/>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872788" y="725488"/>
            <a:ext cx="884237"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2">
            <a:extLst>
              <a:ext uri="{FF2B5EF4-FFF2-40B4-BE49-F238E27FC236}">
                <a16:creationId xmlns:a16="http://schemas.microsoft.com/office/drawing/2014/main" id="{09F92651-FD13-E943-8403-AB22B5357630}"/>
              </a:ext>
            </a:extLst>
          </p:cNvPr>
          <p:cNvSpPr txBox="1">
            <a:spLocks/>
          </p:cNvSpPr>
          <p:nvPr/>
        </p:nvSpPr>
        <p:spPr>
          <a:xfrm>
            <a:off x="96838" y="695325"/>
            <a:ext cx="419100" cy="392113"/>
          </a:xfrm>
          <a:prstGeom prst="rect">
            <a:avLst/>
          </a:prstGeom>
        </p:spPr>
        <p:txBody>
          <a:bodyPr>
            <a:normAutofit/>
          </a:bodyPr>
          <a:lstStyle>
            <a:lvl1pPr>
              <a:defRPr>
                <a:solidFill>
                  <a:schemeClr val="tx1"/>
                </a:solidFill>
                <a:latin typeface="Arial" panose="020B0604020202020204" pitchFamily="34" charset="0"/>
                <a:ea typeface="ヒラギノ角ゴ Pro W3" panose="020B0300000000000000" pitchFamily="34" charset="-128"/>
              </a:defRPr>
            </a:lvl1pPr>
            <a:lvl2pPr marL="37931725" indent="-37474525">
              <a:defRPr>
                <a:solidFill>
                  <a:schemeClr val="tx1"/>
                </a:solidFill>
                <a:latin typeface="Arial" panose="020B0604020202020204" pitchFamily="34" charset="0"/>
                <a:ea typeface="ヒラギノ角ゴ Pro W3" panose="020B0300000000000000" pitchFamily="34" charset="-128"/>
              </a:defRPr>
            </a:lvl2pPr>
            <a:lvl3pPr>
              <a:defRPr>
                <a:solidFill>
                  <a:schemeClr val="tx1"/>
                </a:solidFill>
                <a:latin typeface="Arial" panose="020B0604020202020204" pitchFamily="34" charset="0"/>
                <a:ea typeface="ヒラギノ角ゴ Pro W3" panose="020B0300000000000000" pitchFamily="34" charset="-128"/>
              </a:defRPr>
            </a:lvl3pPr>
            <a:lvl4pPr>
              <a:defRPr>
                <a:solidFill>
                  <a:schemeClr val="tx1"/>
                </a:solidFill>
                <a:latin typeface="Arial" panose="020B0604020202020204" pitchFamily="34" charset="0"/>
                <a:ea typeface="ヒラギノ角ゴ Pro W3" panose="020B0300000000000000" pitchFamily="34" charset="-128"/>
              </a:defRPr>
            </a:lvl4pPr>
            <a:lvl5pPr>
              <a:defRPr>
                <a:solidFill>
                  <a:schemeClr val="tx1"/>
                </a:solidFill>
                <a:latin typeface="Arial" panose="020B0604020202020204" pitchFamily="34" charset="0"/>
                <a:ea typeface="ヒラギノ角ゴ Pro W3" panose="020B0300000000000000" pitchFamily="34" charset="-128"/>
              </a:defRPr>
            </a:lvl5pPr>
            <a:lvl6pPr marL="4572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6pPr>
            <a:lvl7pPr marL="9144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7pPr>
            <a:lvl8pPr marL="13716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8pPr>
            <a:lvl9pPr marL="18288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9pPr>
          </a:lstStyle>
          <a:p>
            <a:pPr>
              <a:lnSpc>
                <a:spcPct val="90000"/>
              </a:lnSpc>
              <a:spcBef>
                <a:spcPts val="1000"/>
              </a:spcBef>
            </a:pPr>
            <a:fld id="{E732C151-FCB3-3B48-A7B9-2D9C5C9ADB80}" type="slidenum">
              <a:rPr lang="en-US" altLang="en-US" sz="1000" b="0" i="0">
                <a:solidFill>
                  <a:schemeClr val="tx2"/>
                </a:solidFill>
                <a:latin typeface="Arial" panose="020B0604020202020204" pitchFamily="34" charset="0"/>
              </a:rPr>
              <a:pPr>
                <a:lnSpc>
                  <a:spcPct val="90000"/>
                </a:lnSpc>
                <a:spcBef>
                  <a:spcPts val="1000"/>
                </a:spcBef>
              </a:pPr>
              <a:t>‹Nº›</a:t>
            </a:fld>
            <a:endParaRPr lang="en-US" altLang="en-US" sz="1000" b="0" i="0" dirty="0">
              <a:solidFill>
                <a:schemeClr val="tx2"/>
              </a:solidFill>
              <a:latin typeface="Arial" panose="020B0604020202020204" pitchFamily="34" charset="0"/>
            </a:endParaRPr>
          </a:p>
        </p:txBody>
      </p:sp>
      <p:sp>
        <p:nvSpPr>
          <p:cNvPr id="5" name="Text Placeholder 2">
            <a:extLst>
              <a:ext uri="{FF2B5EF4-FFF2-40B4-BE49-F238E27FC236}">
                <a16:creationId xmlns:a16="http://schemas.microsoft.com/office/drawing/2014/main" id="{A1EEC8DB-014F-584A-9C6E-4A797FF2325D}"/>
              </a:ext>
            </a:extLst>
          </p:cNvPr>
          <p:cNvSpPr txBox="1">
            <a:spLocks/>
          </p:cNvSpPr>
          <p:nvPr/>
        </p:nvSpPr>
        <p:spPr>
          <a:xfrm>
            <a:off x="428625" y="693738"/>
            <a:ext cx="2347913" cy="227012"/>
          </a:xfrm>
          <a:prstGeom prst="rect">
            <a:avLst/>
          </a:prstGeom>
        </p:spPr>
        <p:txBody>
          <a:bodyPr anchor="ctr">
            <a:normAutofit/>
          </a:bodyPr>
          <a:lstStyle>
            <a:lvl1pPr>
              <a:defRPr>
                <a:solidFill>
                  <a:schemeClr val="tx1"/>
                </a:solidFill>
                <a:latin typeface="Arial" panose="020B0604020202020204" pitchFamily="34" charset="0"/>
                <a:ea typeface="ヒラギノ角ゴ Pro W3" panose="020B0300000000000000" pitchFamily="34" charset="-128"/>
              </a:defRPr>
            </a:lvl1pPr>
            <a:lvl2pPr marL="37931725" indent="-37474525">
              <a:defRPr>
                <a:solidFill>
                  <a:schemeClr val="tx1"/>
                </a:solidFill>
                <a:latin typeface="Arial" panose="020B0604020202020204" pitchFamily="34" charset="0"/>
                <a:ea typeface="ヒラギノ角ゴ Pro W3" panose="020B0300000000000000" pitchFamily="34" charset="-128"/>
              </a:defRPr>
            </a:lvl2pPr>
            <a:lvl3pPr>
              <a:defRPr>
                <a:solidFill>
                  <a:schemeClr val="tx1"/>
                </a:solidFill>
                <a:latin typeface="Arial" panose="020B0604020202020204" pitchFamily="34" charset="0"/>
                <a:ea typeface="ヒラギノ角ゴ Pro W3" panose="020B0300000000000000" pitchFamily="34" charset="-128"/>
              </a:defRPr>
            </a:lvl3pPr>
            <a:lvl4pPr>
              <a:defRPr>
                <a:solidFill>
                  <a:schemeClr val="tx1"/>
                </a:solidFill>
                <a:latin typeface="Arial" panose="020B0604020202020204" pitchFamily="34" charset="0"/>
                <a:ea typeface="ヒラギノ角ゴ Pro W3" panose="020B0300000000000000" pitchFamily="34" charset="-128"/>
              </a:defRPr>
            </a:lvl4pPr>
            <a:lvl5pPr>
              <a:defRPr>
                <a:solidFill>
                  <a:schemeClr val="tx1"/>
                </a:solidFill>
                <a:latin typeface="Arial" panose="020B0604020202020204" pitchFamily="34" charset="0"/>
                <a:ea typeface="ヒラギノ角ゴ Pro W3" panose="020B0300000000000000" pitchFamily="34" charset="-128"/>
              </a:defRPr>
            </a:lvl5pPr>
            <a:lvl6pPr marL="4572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6pPr>
            <a:lvl7pPr marL="9144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7pPr>
            <a:lvl8pPr marL="13716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8pPr>
            <a:lvl9pPr marL="18288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9pPr>
          </a:lstStyle>
          <a:p>
            <a:pPr>
              <a:lnSpc>
                <a:spcPct val="90000"/>
              </a:lnSpc>
              <a:spcBef>
                <a:spcPts val="1000"/>
              </a:spcBef>
            </a:pPr>
            <a:endParaRPr lang="en-US" altLang="en-US" sz="900" b="0" i="0" dirty="0">
              <a:solidFill>
                <a:srgbClr val="FFFFFF"/>
              </a:solidFill>
              <a:latin typeface="Arial" panose="020B0604020202020204" pitchFamily="34" charset="0"/>
            </a:endParaRPr>
          </a:p>
        </p:txBody>
      </p:sp>
      <p:sp>
        <p:nvSpPr>
          <p:cNvPr id="6" name="Text Placeholder 2">
            <a:extLst>
              <a:ext uri="{FF2B5EF4-FFF2-40B4-BE49-F238E27FC236}">
                <a16:creationId xmlns:a16="http://schemas.microsoft.com/office/drawing/2014/main" id="{C381416C-2AB2-6440-A7D2-F836E95712EE}"/>
              </a:ext>
            </a:extLst>
          </p:cNvPr>
          <p:cNvSpPr txBox="1">
            <a:spLocks/>
          </p:cNvSpPr>
          <p:nvPr/>
        </p:nvSpPr>
        <p:spPr>
          <a:xfrm>
            <a:off x="320675" y="687388"/>
            <a:ext cx="217488" cy="227012"/>
          </a:xfrm>
          <a:prstGeom prst="rect">
            <a:avLst/>
          </a:prstGeom>
        </p:spPr>
        <p:txBody>
          <a:bodyPr anchor="ctr">
            <a:normAutofit/>
          </a:bodyPr>
          <a:lstStyle>
            <a:lvl1pPr>
              <a:defRPr>
                <a:solidFill>
                  <a:schemeClr val="tx1"/>
                </a:solidFill>
                <a:latin typeface="Arial" panose="020B0604020202020204" pitchFamily="34" charset="0"/>
                <a:ea typeface="ヒラギノ角ゴ Pro W3" panose="020B0300000000000000" pitchFamily="34" charset="-128"/>
              </a:defRPr>
            </a:lvl1pPr>
            <a:lvl2pPr marL="37931725" indent="-37474525">
              <a:defRPr>
                <a:solidFill>
                  <a:schemeClr val="tx1"/>
                </a:solidFill>
                <a:latin typeface="Arial" panose="020B0604020202020204" pitchFamily="34" charset="0"/>
                <a:ea typeface="ヒラギノ角ゴ Pro W3" panose="020B0300000000000000" pitchFamily="34" charset="-128"/>
              </a:defRPr>
            </a:lvl2pPr>
            <a:lvl3pPr>
              <a:defRPr>
                <a:solidFill>
                  <a:schemeClr val="tx1"/>
                </a:solidFill>
                <a:latin typeface="Arial" panose="020B0604020202020204" pitchFamily="34" charset="0"/>
                <a:ea typeface="ヒラギノ角ゴ Pro W3" panose="020B0300000000000000" pitchFamily="34" charset="-128"/>
              </a:defRPr>
            </a:lvl3pPr>
            <a:lvl4pPr>
              <a:defRPr>
                <a:solidFill>
                  <a:schemeClr val="tx1"/>
                </a:solidFill>
                <a:latin typeface="Arial" panose="020B0604020202020204" pitchFamily="34" charset="0"/>
                <a:ea typeface="ヒラギノ角ゴ Pro W3" panose="020B0300000000000000" pitchFamily="34" charset="-128"/>
              </a:defRPr>
            </a:lvl4pPr>
            <a:lvl5pPr>
              <a:defRPr>
                <a:solidFill>
                  <a:schemeClr val="tx1"/>
                </a:solidFill>
                <a:latin typeface="Arial" panose="020B0604020202020204" pitchFamily="34" charset="0"/>
                <a:ea typeface="ヒラギノ角ゴ Pro W3" panose="020B0300000000000000" pitchFamily="34" charset="-128"/>
              </a:defRPr>
            </a:lvl5pPr>
            <a:lvl6pPr marL="4572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6pPr>
            <a:lvl7pPr marL="9144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7pPr>
            <a:lvl8pPr marL="13716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8pPr>
            <a:lvl9pPr marL="18288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9pPr>
          </a:lstStyle>
          <a:p>
            <a:pPr>
              <a:lnSpc>
                <a:spcPct val="90000"/>
              </a:lnSpc>
              <a:spcBef>
                <a:spcPts val="1000"/>
              </a:spcBef>
            </a:pPr>
            <a:r>
              <a:rPr lang="en-US" altLang="en-US" sz="900" b="0" i="0" dirty="0">
                <a:solidFill>
                  <a:schemeClr val="tx2"/>
                </a:solidFill>
                <a:latin typeface="Arial" panose="020B0604020202020204" pitchFamily="34" charset="0"/>
              </a:rPr>
              <a:t>|</a:t>
            </a:r>
          </a:p>
        </p:txBody>
      </p:sp>
      <p:sp>
        <p:nvSpPr>
          <p:cNvPr id="10" name="Text Placeholder 15"/>
          <p:cNvSpPr>
            <a:spLocks noGrp="1"/>
          </p:cNvSpPr>
          <p:nvPr>
            <p:ph type="body" sz="quarter" idx="20"/>
          </p:nvPr>
        </p:nvSpPr>
        <p:spPr>
          <a:xfrm>
            <a:off x="476682" y="701138"/>
            <a:ext cx="3836526" cy="213262"/>
          </a:xfrm>
        </p:spPr>
        <p:txBody>
          <a:bodyPr>
            <a:noAutofit/>
          </a:bodyPr>
          <a:lstStyle>
            <a:lvl1pPr marL="0" indent="0">
              <a:buNone/>
              <a:defRPr sz="900" b="0" cap="all" spc="300" baseline="0">
                <a:solidFill>
                  <a:schemeClr val="tx2"/>
                </a:solidFill>
              </a:defRPr>
            </a:lvl1pPr>
          </a:lstStyle>
          <a:p>
            <a:pPr lvl="0"/>
            <a:r>
              <a:rPr lang="en-US"/>
              <a:t>Click to edit Master text styles</a:t>
            </a:r>
          </a:p>
        </p:txBody>
      </p:sp>
    </p:spTree>
    <p:extLst>
      <p:ext uri="{BB962C8B-B14F-4D97-AF65-F5344CB8AC3E}">
        <p14:creationId xmlns:p14="http://schemas.microsoft.com/office/powerpoint/2010/main" val="25678139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_tradnl"/>
              <a:t>Clic para editar título</a:t>
            </a:r>
            <a:endParaRPr lang="en-U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a:t>Haga clic para modificar el estilo de subtítulo del patrón</a:t>
            </a:r>
            <a:endParaRPr lang="en-US"/>
          </a:p>
        </p:txBody>
      </p:sp>
      <p:sp>
        <p:nvSpPr>
          <p:cNvPr id="4" name="Marcador de fecha 3"/>
          <p:cNvSpPr>
            <a:spLocks noGrp="1"/>
          </p:cNvSpPr>
          <p:nvPr>
            <p:ph type="dt" sz="half" idx="10"/>
          </p:nvPr>
        </p:nvSpPr>
        <p:spPr/>
        <p:txBody>
          <a:bodyPr/>
          <a:lstStyle/>
          <a:p>
            <a:fld id="{46A23E80-48B6-9340-A76E-BC72B227218F}" type="datetimeFigureOut">
              <a:rPr lang="en-US" smtClean="0"/>
              <a:t>7/22/2023</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DADA207C-3D41-5242-BA6D-2F407EEE4D63}" type="slidenum">
              <a:rPr lang="en-US" smtClean="0"/>
              <a:t>‹Nº›</a:t>
            </a:fld>
            <a:endParaRPr lang="en-US"/>
          </a:p>
        </p:txBody>
      </p:sp>
    </p:spTree>
    <p:extLst>
      <p:ext uri="{BB962C8B-B14F-4D97-AF65-F5344CB8AC3E}">
        <p14:creationId xmlns:p14="http://schemas.microsoft.com/office/powerpoint/2010/main" val="149758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Lef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0"/>
            <a:ext cx="12192000" cy="6858000"/>
          </a:xfrm>
          <a:prstGeom prst="rect">
            <a:avLst/>
          </a:prstGeom>
          <a:noFill/>
        </p:spPr>
        <p:txBody>
          <a:bodyPr rtlCol="0">
            <a:normAutofit/>
          </a:bodyPr>
          <a:lstStyle>
            <a:lvl1pPr algn="r">
              <a:defRPr/>
            </a:lvl1pPr>
          </a:lstStyle>
          <a:p>
            <a:pPr lvl="0"/>
            <a:r>
              <a:rPr lang="en-US" noProof="0"/>
              <a:t>Click icon to add picture</a:t>
            </a:r>
            <a:endParaRPr lang="en-US" noProof="0" dirty="0"/>
          </a:p>
        </p:txBody>
      </p:sp>
      <p:sp>
        <p:nvSpPr>
          <p:cNvPr id="3" name="Subtitle 2"/>
          <p:cNvSpPr>
            <a:spLocks noGrp="1"/>
          </p:cNvSpPr>
          <p:nvPr>
            <p:ph type="subTitle" idx="1"/>
          </p:nvPr>
        </p:nvSpPr>
        <p:spPr>
          <a:xfrm>
            <a:off x="276771" y="3606110"/>
            <a:ext cx="4219029" cy="656507"/>
          </a:xfrm>
          <a:prstGeom prst="rect">
            <a:avLst/>
          </a:prstGeom>
        </p:spPr>
        <p:txBody>
          <a:bodyPr>
            <a:normAutofit/>
          </a:bodyPr>
          <a:lstStyle>
            <a:lvl1pPr marL="0" indent="0" algn="ctr">
              <a:buNone/>
              <a:defRPr sz="1500" b="1" i="0" cap="all" baseline="0">
                <a:solidFill>
                  <a:schemeClr val="tx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8" name="Title 17"/>
          <p:cNvSpPr>
            <a:spLocks noGrp="1"/>
          </p:cNvSpPr>
          <p:nvPr>
            <p:ph type="title"/>
          </p:nvPr>
        </p:nvSpPr>
        <p:spPr>
          <a:xfrm>
            <a:off x="276771" y="2238996"/>
            <a:ext cx="4219029" cy="1325563"/>
          </a:xfrm>
          <a:prstGeom prst="rect">
            <a:avLst/>
          </a:prstGeom>
        </p:spPr>
        <p:txBody>
          <a:bodyPr anchor="b"/>
          <a:lstStyle>
            <a:lvl1pPr>
              <a:defRPr b="1" i="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9" name="Text Placeholder 3"/>
          <p:cNvSpPr>
            <a:spLocks noGrp="1"/>
          </p:cNvSpPr>
          <p:nvPr>
            <p:ph type="body" sz="quarter" idx="16" hasCustomPrompt="1"/>
          </p:nvPr>
        </p:nvSpPr>
        <p:spPr>
          <a:xfrm>
            <a:off x="276771" y="5292944"/>
            <a:ext cx="4219029" cy="719438"/>
          </a:xfrm>
          <a:prstGeom prst="rect">
            <a:avLst/>
          </a:prstGeom>
        </p:spPr>
        <p:txBody>
          <a:bodyPr>
            <a:normAutofit/>
          </a:bodyPr>
          <a:lstStyle>
            <a:lvl1pPr marL="0" indent="0" algn="ctr">
              <a:buFontTx/>
              <a:buNone/>
              <a:defRPr sz="1200" b="0" i="0" cap="all" spc="200" baseline="0">
                <a:solidFill>
                  <a:schemeClr val="tx2"/>
                </a:solidFill>
                <a:latin typeface="Arial" panose="020B0604020202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pic>
        <p:nvPicPr>
          <p:cNvPr id="8" name="Picture 7">
            <a:extLst>
              <a:ext uri="{FF2B5EF4-FFF2-40B4-BE49-F238E27FC236}">
                <a16:creationId xmlns:a16="http://schemas.microsoft.com/office/drawing/2014/main" id="{A2AF7D40-330F-BF40-B1C5-CC91D9939DE9}"/>
              </a:ext>
            </a:extLst>
          </p:cNvPr>
          <p:cNvPicPr>
            <a:picLocks noChangeAspect="1"/>
          </p:cNvPicPr>
          <p:nvPr/>
        </p:nvPicPr>
        <p:blipFill>
          <a:blip r:embed="rId2"/>
          <a:srcRect/>
          <a:stretch/>
        </p:blipFill>
        <p:spPr bwMode="auto">
          <a:xfrm>
            <a:off x="1673225" y="6191750"/>
            <a:ext cx="1509713" cy="407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85440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46A23E80-48B6-9340-A76E-BC72B227218F}" type="datetimeFigureOut">
              <a:rPr lang="en-US" smtClean="0"/>
              <a:t>7/22/2023</a:t>
            </a:fld>
            <a:endParaRPr lang="en-US"/>
          </a:p>
        </p:txBody>
      </p:sp>
      <p:sp>
        <p:nvSpPr>
          <p:cNvPr id="3" name="Marcador de pie de página 2"/>
          <p:cNvSpPr>
            <a:spLocks noGrp="1"/>
          </p:cNvSpPr>
          <p:nvPr>
            <p:ph type="ftr" sz="quarter" idx="11"/>
          </p:nvPr>
        </p:nvSpPr>
        <p:spPr/>
        <p:txBody>
          <a:bodyPr/>
          <a:lstStyle/>
          <a:p>
            <a:endParaRPr lang="en-US"/>
          </a:p>
        </p:txBody>
      </p:sp>
      <p:sp>
        <p:nvSpPr>
          <p:cNvPr id="4" name="Marcador de número de diapositiva 3"/>
          <p:cNvSpPr>
            <a:spLocks noGrp="1"/>
          </p:cNvSpPr>
          <p:nvPr>
            <p:ph type="sldNum" sz="quarter" idx="12"/>
          </p:nvPr>
        </p:nvSpPr>
        <p:spPr/>
        <p:txBody>
          <a:bodyPr/>
          <a:lstStyle/>
          <a:p>
            <a:fld id="{DADA207C-3D41-5242-BA6D-2F407EEE4D63}" type="slidenum">
              <a:rPr lang="en-US" smtClean="0"/>
              <a:t>‹Nº›</a:t>
            </a:fld>
            <a:endParaRPr lang="en-US"/>
          </a:p>
        </p:txBody>
      </p:sp>
    </p:spTree>
    <p:extLst>
      <p:ext uri="{BB962C8B-B14F-4D97-AF65-F5344CB8AC3E}">
        <p14:creationId xmlns:p14="http://schemas.microsoft.com/office/powerpoint/2010/main" val="2265955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_tradnl"/>
              <a:t>Clic para editar título</a:t>
            </a:r>
            <a:endParaRPr lang="en-U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46A23E80-48B6-9340-A76E-BC72B227218F}" type="datetimeFigureOut">
              <a:rPr lang="en-US" smtClean="0"/>
              <a:t>7/22/2023</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DADA207C-3D41-5242-BA6D-2F407EEE4D63}" type="slidenum">
              <a:rPr lang="en-US" smtClean="0"/>
              <a:t>‹Nº›</a:t>
            </a:fld>
            <a:endParaRPr lang="en-US"/>
          </a:p>
        </p:txBody>
      </p:sp>
    </p:spTree>
    <p:extLst>
      <p:ext uri="{BB962C8B-B14F-4D97-AF65-F5344CB8AC3E}">
        <p14:creationId xmlns:p14="http://schemas.microsoft.com/office/powerpoint/2010/main" val="33195041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n-US"/>
          </a:p>
        </p:txBody>
      </p:sp>
      <p:sp>
        <p:nvSpPr>
          <p:cNvPr id="3" name="Marcador de fecha 2"/>
          <p:cNvSpPr>
            <a:spLocks noGrp="1"/>
          </p:cNvSpPr>
          <p:nvPr>
            <p:ph type="dt" sz="half" idx="10"/>
          </p:nvPr>
        </p:nvSpPr>
        <p:spPr/>
        <p:txBody>
          <a:bodyPr/>
          <a:lstStyle/>
          <a:p>
            <a:fld id="{46A23E80-48B6-9340-A76E-BC72B227218F}" type="datetimeFigureOut">
              <a:rPr lang="en-US" smtClean="0"/>
              <a:t>7/22/2023</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DADA207C-3D41-5242-BA6D-2F407EEE4D63}" type="slidenum">
              <a:rPr lang="en-US" smtClean="0"/>
              <a:t>‹Nº›</a:t>
            </a:fld>
            <a:endParaRPr lang="en-US"/>
          </a:p>
        </p:txBody>
      </p:sp>
    </p:spTree>
    <p:extLst>
      <p:ext uri="{BB962C8B-B14F-4D97-AF65-F5344CB8AC3E}">
        <p14:creationId xmlns:p14="http://schemas.microsoft.com/office/powerpoint/2010/main" val="36617096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ES_tradnl"/>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4AA3489-3197-2D41-8BB3-2B726F0B2527}" type="datetimeFigureOut">
              <a:rPr lang="es-ES_tradnl" smtClean="0"/>
              <a:t>22/07/2023</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577BDFC5-2234-5644-9AF8-2FAD00979F4A}" type="slidenum">
              <a:rPr lang="es-ES_tradnl" smtClean="0"/>
              <a:t>‹Nº›</a:t>
            </a:fld>
            <a:endParaRPr lang="es-ES_tradnl"/>
          </a:p>
        </p:txBody>
      </p:sp>
    </p:spTree>
    <p:extLst>
      <p:ext uri="{BB962C8B-B14F-4D97-AF65-F5344CB8AC3E}">
        <p14:creationId xmlns:p14="http://schemas.microsoft.com/office/powerpoint/2010/main" val="145619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Quote or Statement Left">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E305402-9EB3-1D48-B34D-070D49298950}"/>
              </a:ext>
            </a:extLst>
          </p:cNvPr>
          <p:cNvSpPr txBox="1"/>
          <p:nvPr/>
        </p:nvSpPr>
        <p:spPr>
          <a:xfrm>
            <a:off x="255588" y="228600"/>
            <a:ext cx="4229100" cy="230188"/>
          </a:xfrm>
          <a:prstGeom prst="rect">
            <a:avLst/>
          </a:prstGeom>
          <a:noFill/>
        </p:spPr>
        <p:txBody>
          <a:bodyPr>
            <a:spAutoFit/>
          </a:bodyPr>
          <a:lstStyle>
            <a:lvl1pPr>
              <a:defRPr>
                <a:solidFill>
                  <a:schemeClr val="tx1"/>
                </a:solidFill>
                <a:latin typeface="Arial" panose="020B0604020202020204" pitchFamily="34" charset="0"/>
                <a:ea typeface="ヒラギノ角ゴ Pro W3" panose="020B0300000000000000" pitchFamily="34" charset="-128"/>
              </a:defRPr>
            </a:lvl1pPr>
            <a:lvl2pPr marL="37931725" indent="-37474525">
              <a:defRPr>
                <a:solidFill>
                  <a:schemeClr val="tx1"/>
                </a:solidFill>
                <a:latin typeface="Arial" panose="020B0604020202020204" pitchFamily="34" charset="0"/>
                <a:ea typeface="ヒラギノ角ゴ Pro W3" panose="020B0300000000000000" pitchFamily="34" charset="-128"/>
              </a:defRPr>
            </a:lvl2pPr>
            <a:lvl3pPr>
              <a:defRPr>
                <a:solidFill>
                  <a:schemeClr val="tx1"/>
                </a:solidFill>
                <a:latin typeface="Arial" panose="020B0604020202020204" pitchFamily="34" charset="0"/>
                <a:ea typeface="ヒラギノ角ゴ Pro W3" panose="020B0300000000000000" pitchFamily="34" charset="-128"/>
              </a:defRPr>
            </a:lvl3pPr>
            <a:lvl4pPr>
              <a:defRPr>
                <a:solidFill>
                  <a:schemeClr val="tx1"/>
                </a:solidFill>
                <a:latin typeface="Arial" panose="020B0604020202020204" pitchFamily="34" charset="0"/>
                <a:ea typeface="ヒラギノ角ゴ Pro W3" panose="020B0300000000000000" pitchFamily="34" charset="-128"/>
              </a:defRPr>
            </a:lvl4pPr>
            <a:lvl5pPr>
              <a:defRPr>
                <a:solidFill>
                  <a:schemeClr val="tx1"/>
                </a:solidFill>
                <a:latin typeface="Arial" panose="020B0604020202020204" pitchFamily="34" charset="0"/>
                <a:ea typeface="ヒラギノ角ゴ Pro W3" panose="020B0300000000000000" pitchFamily="34" charset="-128"/>
              </a:defRPr>
            </a:lvl5pPr>
            <a:lvl6pPr marL="4572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6pPr>
            <a:lvl7pPr marL="9144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7pPr>
            <a:lvl8pPr marL="13716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8pPr>
            <a:lvl9pPr marL="18288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9pPr>
          </a:lstStyle>
          <a:p>
            <a:pPr algn="ctr"/>
            <a:r>
              <a:rPr lang="en-US" altLang="en-US" sz="900" b="0" i="0" dirty="0">
                <a:solidFill>
                  <a:srgbClr val="49DCFF"/>
                </a:solidFill>
                <a:latin typeface="Arial" panose="020B0604020202020204" pitchFamily="34" charset="0"/>
              </a:rPr>
              <a:t>RARE INSPIRATION. CHANGING LIVES.</a:t>
            </a:r>
          </a:p>
        </p:txBody>
      </p:sp>
      <p:pic>
        <p:nvPicPr>
          <p:cNvPr id="8" name="Picture 6">
            <a:extLst>
              <a:ext uri="{FF2B5EF4-FFF2-40B4-BE49-F238E27FC236}">
                <a16:creationId xmlns:a16="http://schemas.microsoft.com/office/drawing/2014/main" id="{9C1FBD8C-2ADC-2D4B-95D8-843B66518622}"/>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704975" y="6381750"/>
            <a:ext cx="1412875"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icture Placeholder 4"/>
          <p:cNvSpPr>
            <a:spLocks noGrp="1"/>
          </p:cNvSpPr>
          <p:nvPr>
            <p:ph type="pic" sz="quarter" idx="10"/>
          </p:nvPr>
        </p:nvSpPr>
        <p:spPr>
          <a:xfrm>
            <a:off x="0" y="0"/>
            <a:ext cx="12192000" cy="6858000"/>
          </a:xfrm>
          <a:prstGeom prst="rect">
            <a:avLst/>
          </a:prstGeom>
          <a:solidFill>
            <a:schemeClr val="accent1">
              <a:lumMod val="75000"/>
            </a:schemeClr>
          </a:solidFill>
        </p:spPr>
        <p:txBody>
          <a:bodyPr rtlCol="0">
            <a:normAutofit/>
          </a:bodyPr>
          <a:lstStyle>
            <a:lvl1pPr>
              <a:defRPr>
                <a:solidFill>
                  <a:schemeClr val="bg1"/>
                </a:solidFill>
              </a:defRPr>
            </a:lvl1pPr>
          </a:lstStyle>
          <a:p>
            <a:pPr lvl="0"/>
            <a:r>
              <a:rPr lang="en-US" noProof="0"/>
              <a:t>Click icon to add picture</a:t>
            </a:r>
            <a:endParaRPr lang="en-US" noProof="0" dirty="0"/>
          </a:p>
        </p:txBody>
      </p:sp>
      <p:sp>
        <p:nvSpPr>
          <p:cNvPr id="6" name="Title 1"/>
          <p:cNvSpPr>
            <a:spLocks noGrp="1"/>
          </p:cNvSpPr>
          <p:nvPr>
            <p:ph type="ctrTitle"/>
          </p:nvPr>
        </p:nvSpPr>
        <p:spPr>
          <a:xfrm>
            <a:off x="228600" y="393539"/>
            <a:ext cx="4267200" cy="5810491"/>
          </a:xfrm>
          <a:prstGeom prst="rect">
            <a:avLst/>
          </a:prstGeom>
        </p:spPr>
        <p:txBody>
          <a:bodyPr>
            <a:noAutofit/>
          </a:bodyPr>
          <a:lstStyle>
            <a:lvl1pPr algn="ctr">
              <a:lnSpc>
                <a:spcPts val="2800"/>
              </a:lnSpc>
              <a:defRPr sz="2200" b="1" i="0" baseline="0">
                <a:solidFill>
                  <a:schemeClr val="bg1"/>
                </a:solidFill>
                <a:latin typeface="Arial" panose="020B0604020202020204" pitchFamily="34" charset="0"/>
              </a:defRPr>
            </a:lvl1pPr>
          </a:lstStyle>
          <a:p>
            <a:r>
              <a:rPr lang="en-US"/>
              <a:t>Click to edit Master title style</a:t>
            </a:r>
            <a:endParaRPr lang="en-US" dirty="0"/>
          </a:p>
        </p:txBody>
      </p:sp>
      <p:sp>
        <p:nvSpPr>
          <p:cNvPr id="4" name="Text Placeholder 2"/>
          <p:cNvSpPr>
            <a:spLocks noGrp="1"/>
          </p:cNvSpPr>
          <p:nvPr>
            <p:ph type="body" sz="quarter" idx="11"/>
          </p:nvPr>
        </p:nvSpPr>
        <p:spPr>
          <a:xfrm>
            <a:off x="511175" y="4985077"/>
            <a:ext cx="3752850" cy="317500"/>
          </a:xfrm>
          <a:prstGeom prst="rect">
            <a:avLst/>
          </a:prstGeom>
        </p:spPr>
        <p:txBody>
          <a:bodyPr>
            <a:normAutofit/>
          </a:bodyPr>
          <a:lstStyle>
            <a:lvl1pPr marL="0" indent="0" algn="ctr">
              <a:buFontTx/>
              <a:buNone/>
              <a:defRPr sz="1000" b="0" i="0" cap="all" spc="200" baseline="0">
                <a:solidFill>
                  <a:schemeClr val="bg2">
                    <a:lumMod val="60000"/>
                    <a:lumOff val="40000"/>
                  </a:schemeClr>
                </a:solidFill>
                <a:latin typeface="Arial" panose="020B0604020202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Tree>
    <p:extLst>
      <p:ext uri="{BB962C8B-B14F-4D97-AF65-F5344CB8AC3E}">
        <p14:creationId xmlns:p14="http://schemas.microsoft.com/office/powerpoint/2010/main" val="1231568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Quote or Statement Right">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7F75F87-7E3C-D849-AEA3-7427B732D5FC}"/>
              </a:ext>
            </a:extLst>
          </p:cNvPr>
          <p:cNvSpPr txBox="1"/>
          <p:nvPr/>
        </p:nvSpPr>
        <p:spPr>
          <a:xfrm>
            <a:off x="7729538" y="228600"/>
            <a:ext cx="4229100" cy="230188"/>
          </a:xfrm>
          <a:prstGeom prst="rect">
            <a:avLst/>
          </a:prstGeom>
          <a:noFill/>
        </p:spPr>
        <p:txBody>
          <a:bodyPr>
            <a:spAutoFit/>
          </a:bodyPr>
          <a:lstStyle>
            <a:lvl1pPr>
              <a:defRPr>
                <a:solidFill>
                  <a:schemeClr val="tx1"/>
                </a:solidFill>
                <a:latin typeface="Arial" panose="020B0604020202020204" pitchFamily="34" charset="0"/>
                <a:ea typeface="ヒラギノ角ゴ Pro W3" panose="020B0300000000000000" pitchFamily="34" charset="-128"/>
              </a:defRPr>
            </a:lvl1pPr>
            <a:lvl2pPr marL="37931725" indent="-37474525">
              <a:defRPr>
                <a:solidFill>
                  <a:schemeClr val="tx1"/>
                </a:solidFill>
                <a:latin typeface="Arial" panose="020B0604020202020204" pitchFamily="34" charset="0"/>
                <a:ea typeface="ヒラギノ角ゴ Pro W3" panose="020B0300000000000000" pitchFamily="34" charset="-128"/>
              </a:defRPr>
            </a:lvl2pPr>
            <a:lvl3pPr>
              <a:defRPr>
                <a:solidFill>
                  <a:schemeClr val="tx1"/>
                </a:solidFill>
                <a:latin typeface="Arial" panose="020B0604020202020204" pitchFamily="34" charset="0"/>
                <a:ea typeface="ヒラギノ角ゴ Pro W3" panose="020B0300000000000000" pitchFamily="34" charset="-128"/>
              </a:defRPr>
            </a:lvl3pPr>
            <a:lvl4pPr>
              <a:defRPr>
                <a:solidFill>
                  <a:schemeClr val="tx1"/>
                </a:solidFill>
                <a:latin typeface="Arial" panose="020B0604020202020204" pitchFamily="34" charset="0"/>
                <a:ea typeface="ヒラギノ角ゴ Pro W3" panose="020B0300000000000000" pitchFamily="34" charset="-128"/>
              </a:defRPr>
            </a:lvl4pPr>
            <a:lvl5pPr>
              <a:defRPr>
                <a:solidFill>
                  <a:schemeClr val="tx1"/>
                </a:solidFill>
                <a:latin typeface="Arial" panose="020B0604020202020204" pitchFamily="34" charset="0"/>
                <a:ea typeface="ヒラギノ角ゴ Pro W3" panose="020B0300000000000000" pitchFamily="34" charset="-128"/>
              </a:defRPr>
            </a:lvl5pPr>
            <a:lvl6pPr marL="4572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6pPr>
            <a:lvl7pPr marL="9144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7pPr>
            <a:lvl8pPr marL="13716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8pPr>
            <a:lvl9pPr marL="18288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9pPr>
          </a:lstStyle>
          <a:p>
            <a:pPr algn="ctr"/>
            <a:r>
              <a:rPr lang="en-US" altLang="en-US" sz="900" b="0" i="0" dirty="0">
                <a:solidFill>
                  <a:srgbClr val="49DCFF"/>
                </a:solidFill>
                <a:latin typeface="Arial" panose="020B0604020202020204" pitchFamily="34" charset="0"/>
              </a:rPr>
              <a:t>RARE INSPIRATION. CHANGING LIVES.</a:t>
            </a:r>
          </a:p>
        </p:txBody>
      </p:sp>
      <p:pic>
        <p:nvPicPr>
          <p:cNvPr id="8" name="Picture 6">
            <a:extLst>
              <a:ext uri="{FF2B5EF4-FFF2-40B4-BE49-F238E27FC236}">
                <a16:creationId xmlns:a16="http://schemas.microsoft.com/office/drawing/2014/main" id="{B09DACC9-BD51-2846-BCB5-EC14140718B7}"/>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9121775" y="6381750"/>
            <a:ext cx="1412875"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icture Placeholder 4"/>
          <p:cNvSpPr>
            <a:spLocks noGrp="1"/>
          </p:cNvSpPr>
          <p:nvPr>
            <p:ph type="pic" sz="quarter" idx="10"/>
          </p:nvPr>
        </p:nvSpPr>
        <p:spPr>
          <a:xfrm>
            <a:off x="0" y="0"/>
            <a:ext cx="12192000" cy="6858000"/>
          </a:xfrm>
          <a:prstGeom prst="rect">
            <a:avLst/>
          </a:prstGeom>
          <a:solidFill>
            <a:schemeClr val="accent1">
              <a:lumMod val="75000"/>
            </a:schemeClr>
          </a:solidFill>
        </p:spPr>
        <p:txBody>
          <a:bodyPr rtlCol="0">
            <a:normAutofit/>
          </a:bodyPr>
          <a:lstStyle>
            <a:lvl1pPr>
              <a:defRPr>
                <a:solidFill>
                  <a:schemeClr val="bg1"/>
                </a:solidFill>
              </a:defRPr>
            </a:lvl1pPr>
          </a:lstStyle>
          <a:p>
            <a:pPr lvl="0"/>
            <a:r>
              <a:rPr lang="en-US" noProof="0"/>
              <a:t>Click icon to add picture</a:t>
            </a:r>
            <a:endParaRPr lang="en-US" noProof="0" dirty="0"/>
          </a:p>
        </p:txBody>
      </p:sp>
      <p:sp>
        <p:nvSpPr>
          <p:cNvPr id="6" name="Title 1"/>
          <p:cNvSpPr>
            <a:spLocks noGrp="1"/>
          </p:cNvSpPr>
          <p:nvPr>
            <p:ph type="ctrTitle"/>
          </p:nvPr>
        </p:nvSpPr>
        <p:spPr>
          <a:xfrm>
            <a:off x="7498080" y="393539"/>
            <a:ext cx="4465320" cy="5793129"/>
          </a:xfrm>
          <a:prstGeom prst="rect">
            <a:avLst/>
          </a:prstGeom>
        </p:spPr>
        <p:txBody>
          <a:bodyPr>
            <a:normAutofit/>
          </a:bodyPr>
          <a:lstStyle>
            <a:lvl1pPr algn="ctr">
              <a:lnSpc>
                <a:spcPts val="3000"/>
              </a:lnSpc>
              <a:defRPr sz="2200" b="1" i="0" baseline="0">
                <a:solidFill>
                  <a:schemeClr val="bg1"/>
                </a:solidFill>
                <a:latin typeface="Arial" panose="020B0604020202020204" pitchFamily="34" charset="0"/>
              </a:defRPr>
            </a:lvl1pPr>
          </a:lstStyle>
          <a:p>
            <a:r>
              <a:rPr lang="en-US"/>
              <a:t>Click to edit Master title style</a:t>
            </a:r>
            <a:endParaRPr lang="en-US" dirty="0"/>
          </a:p>
        </p:txBody>
      </p:sp>
      <p:sp>
        <p:nvSpPr>
          <p:cNvPr id="4" name="Text Placeholder 2"/>
          <p:cNvSpPr>
            <a:spLocks noGrp="1"/>
          </p:cNvSpPr>
          <p:nvPr>
            <p:ph type="body" sz="quarter" idx="11"/>
          </p:nvPr>
        </p:nvSpPr>
        <p:spPr>
          <a:xfrm>
            <a:off x="7953375" y="4985077"/>
            <a:ext cx="3752850" cy="317500"/>
          </a:xfrm>
          <a:prstGeom prst="rect">
            <a:avLst/>
          </a:prstGeom>
        </p:spPr>
        <p:txBody>
          <a:bodyPr>
            <a:normAutofit/>
          </a:bodyPr>
          <a:lstStyle>
            <a:lvl1pPr marL="0" indent="0" algn="ctr">
              <a:buFontTx/>
              <a:buNone/>
              <a:defRPr sz="1000" b="0" i="0" cap="all" spc="200" baseline="0">
                <a:solidFill>
                  <a:schemeClr val="bg2">
                    <a:lumMod val="60000"/>
                    <a:lumOff val="40000"/>
                  </a:schemeClr>
                </a:solidFill>
                <a:latin typeface="Arial" panose="020B0604020202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Tree>
    <p:extLst>
      <p:ext uri="{BB962C8B-B14F-4D97-AF65-F5344CB8AC3E}">
        <p14:creationId xmlns:p14="http://schemas.microsoft.com/office/powerpoint/2010/main" val="329252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NEW.Interior Main Head w/2 Columns">
    <p:spTree>
      <p:nvGrpSpPr>
        <p:cNvPr id="1" name=""/>
        <p:cNvGrpSpPr/>
        <p:nvPr/>
      </p:nvGrpSpPr>
      <p:grpSpPr>
        <a:xfrm>
          <a:off x="0" y="0"/>
          <a:ext cx="0" cy="0"/>
          <a:chOff x="0" y="0"/>
          <a:chExt cx="0" cy="0"/>
        </a:xfrm>
      </p:grpSpPr>
      <p:sp>
        <p:nvSpPr>
          <p:cNvPr id="29" name="Text Placeholder 28"/>
          <p:cNvSpPr>
            <a:spLocks noGrp="1"/>
          </p:cNvSpPr>
          <p:nvPr>
            <p:ph type="body" sz="quarter" idx="16"/>
          </p:nvPr>
        </p:nvSpPr>
        <p:spPr>
          <a:xfrm>
            <a:off x="838200" y="1358900"/>
            <a:ext cx="10515600" cy="3581400"/>
          </a:xfrm>
        </p:spPr>
        <p:txBody>
          <a:bodyPr anchor="ctr" anchorCtr="1">
            <a:noAutofit/>
          </a:bodyPr>
          <a:lstStyle>
            <a:lvl1pPr algn="ctr">
              <a:buNone/>
              <a:defRPr sz="3400" b="1" i="0">
                <a:solidFill>
                  <a:schemeClr val="accent1"/>
                </a:solidFill>
                <a:latin typeface="Arial" panose="020B0604020202020204" pitchFamily="34" charset="0"/>
              </a:defRPr>
            </a:lvl1pPr>
          </a:lstStyle>
          <a:p>
            <a:pPr lvl="0"/>
            <a:r>
              <a:rPr lang="en-US"/>
              <a:t>Click to edit Master text styles</a:t>
            </a:r>
          </a:p>
        </p:txBody>
      </p:sp>
      <p:sp>
        <p:nvSpPr>
          <p:cNvPr id="18" name="Rectangle 17">
            <a:extLst>
              <a:ext uri="{FF2B5EF4-FFF2-40B4-BE49-F238E27FC236}">
                <a16:creationId xmlns:a16="http://schemas.microsoft.com/office/drawing/2014/main" id="{DDFC69E9-086D-7848-8A0D-4C17020460E1}"/>
              </a:ext>
            </a:extLst>
          </p:cNvPr>
          <p:cNvSpPr/>
          <p:nvPr/>
        </p:nvSpPr>
        <p:spPr>
          <a:xfrm>
            <a:off x="0" y="688975"/>
            <a:ext cx="12192000" cy="2270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ea typeface="ヒラギノ角ゴ Pro W3" panose="020B0300000000000000" pitchFamily="34" charset="-128"/>
              </a:defRPr>
            </a:lvl1pPr>
            <a:lvl2pPr marL="37931725" indent="-37474525">
              <a:defRPr>
                <a:solidFill>
                  <a:schemeClr val="tx1"/>
                </a:solidFill>
                <a:latin typeface="Arial" panose="020B0604020202020204" pitchFamily="34" charset="0"/>
                <a:ea typeface="ヒラギノ角ゴ Pro W3" panose="020B0300000000000000" pitchFamily="34" charset="-128"/>
              </a:defRPr>
            </a:lvl2pPr>
            <a:lvl3pPr>
              <a:defRPr>
                <a:solidFill>
                  <a:schemeClr val="tx1"/>
                </a:solidFill>
                <a:latin typeface="Arial" panose="020B0604020202020204" pitchFamily="34" charset="0"/>
                <a:ea typeface="ヒラギノ角ゴ Pro W3" panose="020B0300000000000000" pitchFamily="34" charset="-128"/>
              </a:defRPr>
            </a:lvl3pPr>
            <a:lvl4pPr>
              <a:defRPr>
                <a:solidFill>
                  <a:schemeClr val="tx1"/>
                </a:solidFill>
                <a:latin typeface="Arial" panose="020B0604020202020204" pitchFamily="34" charset="0"/>
                <a:ea typeface="ヒラギノ角ゴ Pro W3" panose="020B0300000000000000" pitchFamily="34" charset="-128"/>
              </a:defRPr>
            </a:lvl4pPr>
            <a:lvl5pPr>
              <a:defRPr>
                <a:solidFill>
                  <a:schemeClr val="tx1"/>
                </a:solidFill>
                <a:latin typeface="Arial" panose="020B0604020202020204" pitchFamily="34" charset="0"/>
                <a:ea typeface="ヒラギノ角ゴ Pro W3" panose="020B0300000000000000" pitchFamily="34" charset="-128"/>
              </a:defRPr>
            </a:lvl5pPr>
            <a:lvl6pPr marL="4572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6pPr>
            <a:lvl7pPr marL="9144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7pPr>
            <a:lvl8pPr marL="13716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8pPr>
            <a:lvl9pPr marL="18288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9pPr>
          </a:lstStyle>
          <a:p>
            <a:pPr algn="ctr"/>
            <a:endParaRPr lang="en-US" altLang="en-US" b="0" i="0" dirty="0">
              <a:solidFill>
                <a:srgbClr val="F3F4F3"/>
              </a:solidFill>
              <a:latin typeface="Arial" panose="020B0604020202020204" pitchFamily="34" charset="0"/>
            </a:endParaRPr>
          </a:p>
        </p:txBody>
      </p:sp>
      <p:sp>
        <p:nvSpPr>
          <p:cNvPr id="19" name="Text Placeholder 2">
            <a:extLst>
              <a:ext uri="{FF2B5EF4-FFF2-40B4-BE49-F238E27FC236}">
                <a16:creationId xmlns:a16="http://schemas.microsoft.com/office/drawing/2014/main" id="{4DCB38F5-DF1A-7D4A-90E0-73A068B4D9F4}"/>
              </a:ext>
            </a:extLst>
          </p:cNvPr>
          <p:cNvSpPr txBox="1">
            <a:spLocks/>
          </p:cNvSpPr>
          <p:nvPr/>
        </p:nvSpPr>
        <p:spPr>
          <a:xfrm>
            <a:off x="96838" y="689125"/>
            <a:ext cx="419100" cy="392113"/>
          </a:xfrm>
          <a:prstGeom prst="rect">
            <a:avLst/>
          </a:prstGeom>
        </p:spPr>
        <p:txBody>
          <a:bodyPr>
            <a:normAutofit/>
          </a:bodyPr>
          <a:lstStyle>
            <a:lvl1pPr>
              <a:defRPr>
                <a:solidFill>
                  <a:schemeClr val="tx1"/>
                </a:solidFill>
                <a:latin typeface="Arial" panose="020B0604020202020204" pitchFamily="34" charset="0"/>
                <a:ea typeface="ヒラギノ角ゴ Pro W3" panose="020B0300000000000000" pitchFamily="34" charset="-128"/>
              </a:defRPr>
            </a:lvl1pPr>
            <a:lvl2pPr marL="37931725" indent="-37474525">
              <a:defRPr>
                <a:solidFill>
                  <a:schemeClr val="tx1"/>
                </a:solidFill>
                <a:latin typeface="Arial" panose="020B0604020202020204" pitchFamily="34" charset="0"/>
                <a:ea typeface="ヒラギノ角ゴ Pro W3" panose="020B0300000000000000" pitchFamily="34" charset="-128"/>
              </a:defRPr>
            </a:lvl2pPr>
            <a:lvl3pPr>
              <a:defRPr>
                <a:solidFill>
                  <a:schemeClr val="tx1"/>
                </a:solidFill>
                <a:latin typeface="Arial" panose="020B0604020202020204" pitchFamily="34" charset="0"/>
                <a:ea typeface="ヒラギノ角ゴ Pro W3" panose="020B0300000000000000" pitchFamily="34" charset="-128"/>
              </a:defRPr>
            </a:lvl3pPr>
            <a:lvl4pPr>
              <a:defRPr>
                <a:solidFill>
                  <a:schemeClr val="tx1"/>
                </a:solidFill>
                <a:latin typeface="Arial" panose="020B0604020202020204" pitchFamily="34" charset="0"/>
                <a:ea typeface="ヒラギノ角ゴ Pro W3" panose="020B0300000000000000" pitchFamily="34" charset="-128"/>
              </a:defRPr>
            </a:lvl4pPr>
            <a:lvl5pPr>
              <a:defRPr>
                <a:solidFill>
                  <a:schemeClr val="tx1"/>
                </a:solidFill>
                <a:latin typeface="Arial" panose="020B0604020202020204" pitchFamily="34" charset="0"/>
                <a:ea typeface="ヒラギノ角ゴ Pro W3" panose="020B0300000000000000" pitchFamily="34" charset="-128"/>
              </a:defRPr>
            </a:lvl5pPr>
            <a:lvl6pPr marL="4572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6pPr>
            <a:lvl7pPr marL="9144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7pPr>
            <a:lvl8pPr marL="13716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8pPr>
            <a:lvl9pPr marL="18288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9pPr>
          </a:lstStyle>
          <a:p>
            <a:pPr>
              <a:lnSpc>
                <a:spcPct val="90000"/>
              </a:lnSpc>
              <a:spcBef>
                <a:spcPts val="1000"/>
              </a:spcBef>
            </a:pPr>
            <a:fld id="{250C863D-7257-FC4D-AC9C-650F75BF11F2}" type="slidenum">
              <a:rPr lang="en-US" altLang="en-US" sz="1000" b="0" i="0">
                <a:solidFill>
                  <a:srgbClr val="FFFFFF"/>
                </a:solidFill>
                <a:latin typeface="Arial" panose="020B0604020202020204" pitchFamily="34" charset="0"/>
              </a:rPr>
              <a:pPr>
                <a:lnSpc>
                  <a:spcPct val="90000"/>
                </a:lnSpc>
                <a:spcBef>
                  <a:spcPts val="1000"/>
                </a:spcBef>
              </a:pPr>
              <a:t>‹Nº›</a:t>
            </a:fld>
            <a:endParaRPr lang="en-US" altLang="en-US" sz="1000" b="0" i="0" dirty="0">
              <a:solidFill>
                <a:srgbClr val="FFFFFF"/>
              </a:solidFill>
              <a:latin typeface="Arial" panose="020B0604020202020204" pitchFamily="34" charset="0"/>
            </a:endParaRPr>
          </a:p>
        </p:txBody>
      </p:sp>
      <p:sp>
        <p:nvSpPr>
          <p:cNvPr id="20" name="Text Placeholder 2">
            <a:extLst>
              <a:ext uri="{FF2B5EF4-FFF2-40B4-BE49-F238E27FC236}">
                <a16:creationId xmlns:a16="http://schemas.microsoft.com/office/drawing/2014/main" id="{8E1E81C9-7CA3-F442-8359-4785170FF88F}"/>
              </a:ext>
            </a:extLst>
          </p:cNvPr>
          <p:cNvSpPr txBox="1">
            <a:spLocks/>
          </p:cNvSpPr>
          <p:nvPr/>
        </p:nvSpPr>
        <p:spPr>
          <a:xfrm>
            <a:off x="428625" y="693738"/>
            <a:ext cx="2347913" cy="227012"/>
          </a:xfrm>
          <a:prstGeom prst="rect">
            <a:avLst/>
          </a:prstGeom>
        </p:spPr>
        <p:txBody>
          <a:bodyPr anchor="ctr">
            <a:normAutofit/>
          </a:bodyPr>
          <a:lstStyle>
            <a:lvl1pPr>
              <a:defRPr>
                <a:solidFill>
                  <a:schemeClr val="tx1"/>
                </a:solidFill>
                <a:latin typeface="Arial" panose="020B0604020202020204" pitchFamily="34" charset="0"/>
                <a:ea typeface="ヒラギノ角ゴ Pro W3" panose="020B0300000000000000" pitchFamily="34" charset="-128"/>
              </a:defRPr>
            </a:lvl1pPr>
            <a:lvl2pPr marL="37931725" indent="-37474525">
              <a:defRPr>
                <a:solidFill>
                  <a:schemeClr val="tx1"/>
                </a:solidFill>
                <a:latin typeface="Arial" panose="020B0604020202020204" pitchFamily="34" charset="0"/>
                <a:ea typeface="ヒラギノ角ゴ Pro W3" panose="020B0300000000000000" pitchFamily="34" charset="-128"/>
              </a:defRPr>
            </a:lvl2pPr>
            <a:lvl3pPr>
              <a:defRPr>
                <a:solidFill>
                  <a:schemeClr val="tx1"/>
                </a:solidFill>
                <a:latin typeface="Arial" panose="020B0604020202020204" pitchFamily="34" charset="0"/>
                <a:ea typeface="ヒラギノ角ゴ Pro W3" panose="020B0300000000000000" pitchFamily="34" charset="-128"/>
              </a:defRPr>
            </a:lvl3pPr>
            <a:lvl4pPr>
              <a:defRPr>
                <a:solidFill>
                  <a:schemeClr val="tx1"/>
                </a:solidFill>
                <a:latin typeface="Arial" panose="020B0604020202020204" pitchFamily="34" charset="0"/>
                <a:ea typeface="ヒラギノ角ゴ Pro W3" panose="020B0300000000000000" pitchFamily="34" charset="-128"/>
              </a:defRPr>
            </a:lvl4pPr>
            <a:lvl5pPr>
              <a:defRPr>
                <a:solidFill>
                  <a:schemeClr val="tx1"/>
                </a:solidFill>
                <a:latin typeface="Arial" panose="020B0604020202020204" pitchFamily="34" charset="0"/>
                <a:ea typeface="ヒラギノ角ゴ Pro W3" panose="020B0300000000000000" pitchFamily="34" charset="-128"/>
              </a:defRPr>
            </a:lvl5pPr>
            <a:lvl6pPr marL="4572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6pPr>
            <a:lvl7pPr marL="9144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7pPr>
            <a:lvl8pPr marL="13716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8pPr>
            <a:lvl9pPr marL="18288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9pPr>
          </a:lstStyle>
          <a:p>
            <a:pPr>
              <a:lnSpc>
                <a:spcPct val="90000"/>
              </a:lnSpc>
              <a:spcBef>
                <a:spcPts val="1000"/>
              </a:spcBef>
            </a:pPr>
            <a:endParaRPr lang="en-US" altLang="en-US" sz="900" b="0" i="0" dirty="0">
              <a:solidFill>
                <a:srgbClr val="FFFFFF"/>
              </a:solidFill>
              <a:latin typeface="Arial" panose="020B0604020202020204" pitchFamily="34" charset="0"/>
            </a:endParaRPr>
          </a:p>
        </p:txBody>
      </p:sp>
      <p:sp>
        <p:nvSpPr>
          <p:cNvPr id="21" name="Text Placeholder 2">
            <a:extLst>
              <a:ext uri="{FF2B5EF4-FFF2-40B4-BE49-F238E27FC236}">
                <a16:creationId xmlns:a16="http://schemas.microsoft.com/office/drawing/2014/main" id="{53F3DE14-4C91-C541-A171-390B537F3CD1}"/>
              </a:ext>
            </a:extLst>
          </p:cNvPr>
          <p:cNvSpPr txBox="1">
            <a:spLocks/>
          </p:cNvSpPr>
          <p:nvPr/>
        </p:nvSpPr>
        <p:spPr>
          <a:xfrm>
            <a:off x="320675" y="681305"/>
            <a:ext cx="217488" cy="227012"/>
          </a:xfrm>
          <a:prstGeom prst="rect">
            <a:avLst/>
          </a:prstGeom>
        </p:spPr>
        <p:txBody>
          <a:bodyPr anchor="ctr">
            <a:normAutofit/>
          </a:bodyPr>
          <a:lstStyle>
            <a:lvl1pPr>
              <a:defRPr>
                <a:solidFill>
                  <a:schemeClr val="tx1"/>
                </a:solidFill>
                <a:latin typeface="Arial" panose="020B0604020202020204" pitchFamily="34" charset="0"/>
                <a:ea typeface="ヒラギノ角ゴ Pro W3" panose="020B0300000000000000" pitchFamily="34" charset="-128"/>
              </a:defRPr>
            </a:lvl1pPr>
            <a:lvl2pPr marL="37931725" indent="-37474525">
              <a:defRPr>
                <a:solidFill>
                  <a:schemeClr val="tx1"/>
                </a:solidFill>
                <a:latin typeface="Arial" panose="020B0604020202020204" pitchFamily="34" charset="0"/>
                <a:ea typeface="ヒラギノ角ゴ Pro W3" panose="020B0300000000000000" pitchFamily="34" charset="-128"/>
              </a:defRPr>
            </a:lvl2pPr>
            <a:lvl3pPr>
              <a:defRPr>
                <a:solidFill>
                  <a:schemeClr val="tx1"/>
                </a:solidFill>
                <a:latin typeface="Arial" panose="020B0604020202020204" pitchFamily="34" charset="0"/>
                <a:ea typeface="ヒラギノ角ゴ Pro W3" panose="020B0300000000000000" pitchFamily="34" charset="-128"/>
              </a:defRPr>
            </a:lvl3pPr>
            <a:lvl4pPr>
              <a:defRPr>
                <a:solidFill>
                  <a:schemeClr val="tx1"/>
                </a:solidFill>
                <a:latin typeface="Arial" panose="020B0604020202020204" pitchFamily="34" charset="0"/>
                <a:ea typeface="ヒラギノ角ゴ Pro W3" panose="020B0300000000000000" pitchFamily="34" charset="-128"/>
              </a:defRPr>
            </a:lvl4pPr>
            <a:lvl5pPr>
              <a:defRPr>
                <a:solidFill>
                  <a:schemeClr val="tx1"/>
                </a:solidFill>
                <a:latin typeface="Arial" panose="020B0604020202020204" pitchFamily="34" charset="0"/>
                <a:ea typeface="ヒラギノ角ゴ Pro W3" panose="020B0300000000000000" pitchFamily="34" charset="-128"/>
              </a:defRPr>
            </a:lvl5pPr>
            <a:lvl6pPr marL="4572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6pPr>
            <a:lvl7pPr marL="9144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7pPr>
            <a:lvl8pPr marL="13716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8pPr>
            <a:lvl9pPr marL="18288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9pPr>
          </a:lstStyle>
          <a:p>
            <a:pPr>
              <a:lnSpc>
                <a:spcPct val="90000"/>
              </a:lnSpc>
              <a:spcBef>
                <a:spcPts val="1000"/>
              </a:spcBef>
            </a:pPr>
            <a:r>
              <a:rPr lang="en-US" altLang="en-US" sz="900" b="0" i="0" dirty="0">
                <a:solidFill>
                  <a:srgbClr val="FFFFFF"/>
                </a:solidFill>
                <a:latin typeface="Arial" panose="020B0604020202020204" pitchFamily="34" charset="0"/>
              </a:rPr>
              <a:t>|</a:t>
            </a:r>
          </a:p>
        </p:txBody>
      </p:sp>
      <p:sp>
        <p:nvSpPr>
          <p:cNvPr id="23" name="TextBox 22">
            <a:extLst>
              <a:ext uri="{FF2B5EF4-FFF2-40B4-BE49-F238E27FC236}">
                <a16:creationId xmlns:a16="http://schemas.microsoft.com/office/drawing/2014/main" id="{7DDA9003-DAEA-1340-8F6B-1FD4D7497B39}"/>
              </a:ext>
            </a:extLst>
          </p:cNvPr>
          <p:cNvSpPr txBox="1"/>
          <p:nvPr/>
        </p:nvSpPr>
        <p:spPr>
          <a:xfrm>
            <a:off x="7705817" y="690563"/>
            <a:ext cx="4384583" cy="230187"/>
          </a:xfrm>
          <a:prstGeom prst="rect">
            <a:avLst/>
          </a:prstGeom>
          <a:noFill/>
        </p:spPr>
        <p:txBody>
          <a:bodyPr wrap="square">
            <a:spAutoFit/>
          </a:bodyPr>
          <a:lstStyle>
            <a:lvl1pPr>
              <a:defRPr>
                <a:solidFill>
                  <a:schemeClr val="tx1"/>
                </a:solidFill>
                <a:latin typeface="Arial" panose="020B0604020202020204" pitchFamily="34" charset="0"/>
                <a:ea typeface="ヒラギノ角ゴ Pro W3" panose="020B0300000000000000" pitchFamily="34" charset="-128"/>
              </a:defRPr>
            </a:lvl1pPr>
            <a:lvl2pPr marL="37931725" indent="-37474525">
              <a:defRPr>
                <a:solidFill>
                  <a:schemeClr val="tx1"/>
                </a:solidFill>
                <a:latin typeface="Arial" panose="020B0604020202020204" pitchFamily="34" charset="0"/>
                <a:ea typeface="ヒラギノ角ゴ Pro W3" panose="020B0300000000000000" pitchFamily="34" charset="-128"/>
              </a:defRPr>
            </a:lvl2pPr>
            <a:lvl3pPr>
              <a:defRPr>
                <a:solidFill>
                  <a:schemeClr val="tx1"/>
                </a:solidFill>
                <a:latin typeface="Arial" panose="020B0604020202020204" pitchFamily="34" charset="0"/>
                <a:ea typeface="ヒラギノ角ゴ Pro W3" panose="020B0300000000000000" pitchFamily="34" charset="-128"/>
              </a:defRPr>
            </a:lvl3pPr>
            <a:lvl4pPr>
              <a:defRPr>
                <a:solidFill>
                  <a:schemeClr val="tx1"/>
                </a:solidFill>
                <a:latin typeface="Arial" panose="020B0604020202020204" pitchFamily="34" charset="0"/>
                <a:ea typeface="ヒラギノ角ゴ Pro W3" panose="020B0300000000000000" pitchFamily="34" charset="-128"/>
              </a:defRPr>
            </a:lvl4pPr>
            <a:lvl5pPr>
              <a:defRPr>
                <a:solidFill>
                  <a:schemeClr val="tx1"/>
                </a:solidFill>
                <a:latin typeface="Arial" panose="020B0604020202020204" pitchFamily="34" charset="0"/>
                <a:ea typeface="ヒラギノ角ゴ Pro W3" panose="020B0300000000000000" pitchFamily="34" charset="-128"/>
              </a:defRPr>
            </a:lvl5pPr>
            <a:lvl6pPr marL="4572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6pPr>
            <a:lvl7pPr marL="9144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7pPr>
            <a:lvl8pPr marL="13716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8pPr>
            <a:lvl9pPr marL="18288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9pPr>
          </a:lstStyle>
          <a:p>
            <a:pPr algn="r"/>
            <a:r>
              <a:rPr lang="en-US" altLang="en-US" sz="900" b="0" i="0" spc="200" baseline="0" dirty="0">
                <a:solidFill>
                  <a:srgbClr val="85E7FF"/>
                </a:solidFill>
                <a:latin typeface="Arial" panose="020B0604020202020204" pitchFamily="34" charset="0"/>
              </a:rPr>
              <a:t>RARE INSPIRATION. CHANGING LIVES.</a:t>
            </a:r>
          </a:p>
        </p:txBody>
      </p:sp>
      <p:sp>
        <p:nvSpPr>
          <p:cNvPr id="25" name="Footer Placeholder 3">
            <a:extLst>
              <a:ext uri="{FF2B5EF4-FFF2-40B4-BE49-F238E27FC236}">
                <a16:creationId xmlns:a16="http://schemas.microsoft.com/office/drawing/2014/main" id="{3D5238AD-23B8-9D4B-8138-B955A6EF3E5B}"/>
              </a:ext>
            </a:extLst>
          </p:cNvPr>
          <p:cNvSpPr>
            <a:spLocks noGrp="1"/>
          </p:cNvSpPr>
          <p:nvPr>
            <p:ph type="ftr" sz="quarter" idx="19"/>
          </p:nvPr>
        </p:nvSpPr>
        <p:spPr>
          <a:xfrm>
            <a:off x="538163" y="696730"/>
            <a:ext cx="4114800" cy="213369"/>
          </a:xfrm>
        </p:spPr>
        <p:txBody>
          <a:bodyPr lIns="0" tIns="0" rIns="0" bIns="0"/>
          <a:lstStyle>
            <a:lvl1pPr algn="l">
              <a:defRPr sz="800" cap="all" spc="300" baseline="0">
                <a:solidFill>
                  <a:schemeClr val="bg1"/>
                </a:solidFill>
              </a:defRPr>
            </a:lvl1pPr>
          </a:lstStyle>
          <a:p>
            <a:endParaRPr lang="en-US"/>
          </a:p>
        </p:txBody>
      </p:sp>
      <p:sp>
        <p:nvSpPr>
          <p:cNvPr id="11" name="Text Placeholder 2">
            <a:extLst>
              <a:ext uri="{FF2B5EF4-FFF2-40B4-BE49-F238E27FC236}">
                <a16:creationId xmlns:a16="http://schemas.microsoft.com/office/drawing/2014/main" id="{6D7A1151-8540-9049-9EAB-C821E5D1B42F}"/>
              </a:ext>
            </a:extLst>
          </p:cNvPr>
          <p:cNvSpPr>
            <a:spLocks noGrp="1"/>
          </p:cNvSpPr>
          <p:nvPr>
            <p:ph type="body" sz="quarter" idx="20" hasCustomPrompt="1"/>
          </p:nvPr>
        </p:nvSpPr>
        <p:spPr>
          <a:xfrm>
            <a:off x="838200" y="5054138"/>
            <a:ext cx="10515600" cy="1503824"/>
          </a:xfrm>
        </p:spPr>
        <p:txBody>
          <a:bodyPr wrap="none" numCol="4" spcCol="274320"/>
          <a:lstStyle>
            <a:lvl1pPr marL="0" marR="0" indent="0" algn="ctr" defTabSz="914400" rtl="0" eaLnBrk="1" fontAlgn="base" latinLnBrk="0" hangingPunct="1">
              <a:lnSpc>
                <a:spcPct val="90000"/>
              </a:lnSpc>
              <a:spcBef>
                <a:spcPts val="1000"/>
              </a:spcBef>
              <a:spcAft>
                <a:spcPct val="0"/>
              </a:spcAft>
              <a:buClrTx/>
              <a:buSzTx/>
              <a:buFontTx/>
              <a:buNone/>
              <a:tabLst/>
              <a:defRPr sz="2000"/>
            </a:lvl1pPr>
            <a:lvl2pPr>
              <a:defRPr sz="2000"/>
            </a:lvl2pPr>
            <a:lvl3pPr>
              <a:defRPr sz="2000"/>
            </a:lvl3pPr>
            <a:lvl4pPr>
              <a:defRPr sz="2000"/>
            </a:lvl4pPr>
            <a:lvl5pPr>
              <a:defRPr sz="2000"/>
            </a:lvl5pPr>
          </a:lstStyle>
          <a:p>
            <a:pPr lvl="0"/>
            <a:r>
              <a:rPr lang="en-US" dirty="0"/>
              <a:t>Click to add text </a:t>
            </a:r>
            <a:br>
              <a:rPr lang="en-US" dirty="0"/>
            </a:br>
            <a:r>
              <a:rPr lang="en-US" dirty="0"/>
              <a:t>in 4 columns</a:t>
            </a:r>
          </a:p>
          <a:p>
            <a:pPr lvl="0"/>
            <a:endParaRPr lang="en-US" dirty="0"/>
          </a:p>
          <a:p>
            <a:pPr marL="0" marR="0" lvl="0" indent="0" algn="ctr" defTabSz="914400" rtl="0" eaLnBrk="1" fontAlgn="base" latinLnBrk="0" hangingPunct="1">
              <a:lnSpc>
                <a:spcPct val="90000"/>
              </a:lnSpc>
              <a:spcBef>
                <a:spcPts val="1000"/>
              </a:spcBef>
              <a:spcAft>
                <a:spcPct val="0"/>
              </a:spcAft>
              <a:buClrTx/>
              <a:buSzTx/>
              <a:buFontTx/>
              <a:buNone/>
              <a:tabLst/>
              <a:defRPr/>
            </a:pPr>
            <a:endParaRPr lang="en-US" dirty="0"/>
          </a:p>
          <a:p>
            <a:pPr marL="0" marR="0" lvl="0" indent="0" algn="ctr" defTabSz="914400" rtl="0" eaLnBrk="1" fontAlgn="base" latinLnBrk="0" hangingPunct="1">
              <a:lnSpc>
                <a:spcPct val="90000"/>
              </a:lnSpc>
              <a:spcBef>
                <a:spcPts val="1000"/>
              </a:spcBef>
              <a:spcAft>
                <a:spcPct val="0"/>
              </a:spcAft>
              <a:buClrTx/>
              <a:buSzTx/>
              <a:buFontTx/>
              <a:buNone/>
              <a:tabLst/>
              <a:defRPr/>
            </a:pPr>
            <a:r>
              <a:rPr lang="en-US" dirty="0"/>
              <a:t>Click to add text </a:t>
            </a:r>
            <a:br>
              <a:rPr lang="en-US" dirty="0"/>
            </a:br>
            <a:r>
              <a:rPr lang="en-US" dirty="0"/>
              <a:t>in 4 columns</a:t>
            </a:r>
          </a:p>
          <a:p>
            <a:pPr lvl="0"/>
            <a:endParaRPr lang="en-US" dirty="0"/>
          </a:p>
          <a:p>
            <a:pPr lvl="0"/>
            <a:endParaRPr lang="en-US" dirty="0"/>
          </a:p>
          <a:p>
            <a:pPr lvl="0"/>
            <a:r>
              <a:rPr lang="en-US" dirty="0"/>
              <a:t>Click to add text </a:t>
            </a:r>
            <a:br>
              <a:rPr lang="en-US" dirty="0"/>
            </a:br>
            <a:r>
              <a:rPr lang="en-US" dirty="0"/>
              <a:t>in 4 columns</a:t>
            </a:r>
          </a:p>
          <a:p>
            <a:pPr lvl="0"/>
            <a:endParaRPr lang="en-US" dirty="0"/>
          </a:p>
          <a:p>
            <a:pPr marL="0" marR="0" lvl="0" indent="0" algn="ctr" defTabSz="914400" rtl="0" eaLnBrk="1" fontAlgn="base" latinLnBrk="0" hangingPunct="1">
              <a:lnSpc>
                <a:spcPct val="90000"/>
              </a:lnSpc>
              <a:spcBef>
                <a:spcPts val="1000"/>
              </a:spcBef>
              <a:spcAft>
                <a:spcPct val="0"/>
              </a:spcAft>
              <a:buClrTx/>
              <a:buSzTx/>
              <a:buFontTx/>
              <a:buNone/>
              <a:tabLst/>
              <a:defRPr/>
            </a:pPr>
            <a:endParaRPr lang="en-US" dirty="0"/>
          </a:p>
          <a:p>
            <a:pPr marL="0" marR="0" lvl="0" indent="0" algn="ctr" defTabSz="914400" rtl="0" eaLnBrk="1" fontAlgn="base" latinLnBrk="0" hangingPunct="1">
              <a:lnSpc>
                <a:spcPct val="90000"/>
              </a:lnSpc>
              <a:spcBef>
                <a:spcPts val="1000"/>
              </a:spcBef>
              <a:spcAft>
                <a:spcPct val="0"/>
              </a:spcAft>
              <a:buClrTx/>
              <a:buSzTx/>
              <a:buFontTx/>
              <a:buNone/>
              <a:tabLst/>
              <a:defRPr/>
            </a:pPr>
            <a:r>
              <a:rPr lang="en-US" dirty="0"/>
              <a:t>Click to add text </a:t>
            </a:r>
            <a:br>
              <a:rPr lang="en-US" dirty="0"/>
            </a:br>
            <a:r>
              <a:rPr lang="en-US" dirty="0"/>
              <a:t>in 4 columns</a:t>
            </a:r>
          </a:p>
          <a:p>
            <a:pPr lvl="0"/>
            <a:endParaRPr lang="en-US" dirty="0"/>
          </a:p>
        </p:txBody>
      </p:sp>
      <p:pic>
        <p:nvPicPr>
          <p:cNvPr id="12" name="Picture 11" descr="Logo&#10;&#10;Description automatically generated">
            <a:extLst>
              <a:ext uri="{FF2B5EF4-FFF2-40B4-BE49-F238E27FC236}">
                <a16:creationId xmlns:a16="http://schemas.microsoft.com/office/drawing/2014/main" id="{4E937DDC-2163-0A4B-AEE7-3DD720788A5E}"/>
              </a:ext>
            </a:extLst>
          </p:cNvPr>
          <p:cNvPicPr>
            <a:picLocks noChangeAspect="1"/>
          </p:cNvPicPr>
          <p:nvPr/>
        </p:nvPicPr>
        <p:blipFill>
          <a:blip r:embed="rId2"/>
          <a:stretch>
            <a:fillRect/>
          </a:stretch>
        </p:blipFill>
        <p:spPr>
          <a:xfrm>
            <a:off x="10792301" y="192403"/>
            <a:ext cx="1122998" cy="303110"/>
          </a:xfrm>
          <a:prstGeom prst="rect">
            <a:avLst/>
          </a:prstGeom>
        </p:spPr>
      </p:pic>
      <p:sp>
        <p:nvSpPr>
          <p:cNvPr id="13" name="Title 26">
            <a:extLst>
              <a:ext uri="{FF2B5EF4-FFF2-40B4-BE49-F238E27FC236}">
                <a16:creationId xmlns:a16="http://schemas.microsoft.com/office/drawing/2014/main" id="{39841856-38C6-FE49-9A90-CB1574DFF4D3}"/>
              </a:ext>
            </a:extLst>
          </p:cNvPr>
          <p:cNvSpPr>
            <a:spLocks noGrp="1"/>
          </p:cNvSpPr>
          <p:nvPr>
            <p:ph type="title"/>
          </p:nvPr>
        </p:nvSpPr>
        <p:spPr>
          <a:xfrm>
            <a:off x="1505414" y="16626"/>
            <a:ext cx="9065941" cy="686823"/>
          </a:xfrm>
        </p:spPr>
        <p:txBody>
          <a:bodyPr>
            <a:normAutofit/>
          </a:bodyPr>
          <a:lstStyle>
            <a:lvl1pPr>
              <a:defRPr lang="en-US" sz="1700" b="1" i="0" kern="1200" cap="all" spc="300" baseline="0" noProof="0" dirty="0" smtClean="0">
                <a:solidFill>
                  <a:schemeClr val="bg2"/>
                </a:solidFill>
                <a:latin typeface="Arial" panose="020B0604020202020204" pitchFamily="34" charset="0"/>
                <a:ea typeface="+mn-ea"/>
                <a:cs typeface="Arial" panose="020B0604020202020204" pitchFamily="34" charset="0"/>
              </a:defRPr>
            </a:lvl1pPr>
          </a:lstStyle>
          <a:p>
            <a:pPr lvl="0"/>
            <a:r>
              <a:rPr lang="en-US"/>
              <a:t>Click to edit Master title style</a:t>
            </a:r>
            <a:endParaRPr lang="en-US" dirty="0"/>
          </a:p>
        </p:txBody>
      </p:sp>
    </p:spTree>
    <p:extLst>
      <p:ext uri="{BB962C8B-B14F-4D97-AF65-F5344CB8AC3E}">
        <p14:creationId xmlns:p14="http://schemas.microsoft.com/office/powerpoint/2010/main" val="19203496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_Interior.Bullet Slid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DFC69E9-086D-7848-8A0D-4C17020460E1}"/>
              </a:ext>
            </a:extLst>
          </p:cNvPr>
          <p:cNvSpPr/>
          <p:nvPr/>
        </p:nvSpPr>
        <p:spPr>
          <a:xfrm>
            <a:off x="0" y="688975"/>
            <a:ext cx="12192000" cy="2270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ea typeface="ヒラギノ角ゴ Pro W3" panose="020B0300000000000000" pitchFamily="34" charset="-128"/>
              </a:defRPr>
            </a:lvl1pPr>
            <a:lvl2pPr marL="37931725" indent="-37474525">
              <a:defRPr>
                <a:solidFill>
                  <a:schemeClr val="tx1"/>
                </a:solidFill>
                <a:latin typeface="Arial" panose="020B0604020202020204" pitchFamily="34" charset="0"/>
                <a:ea typeface="ヒラギノ角ゴ Pro W3" panose="020B0300000000000000" pitchFamily="34" charset="-128"/>
              </a:defRPr>
            </a:lvl2pPr>
            <a:lvl3pPr>
              <a:defRPr>
                <a:solidFill>
                  <a:schemeClr val="tx1"/>
                </a:solidFill>
                <a:latin typeface="Arial" panose="020B0604020202020204" pitchFamily="34" charset="0"/>
                <a:ea typeface="ヒラギノ角ゴ Pro W3" panose="020B0300000000000000" pitchFamily="34" charset="-128"/>
              </a:defRPr>
            </a:lvl3pPr>
            <a:lvl4pPr>
              <a:defRPr>
                <a:solidFill>
                  <a:schemeClr val="tx1"/>
                </a:solidFill>
                <a:latin typeface="Arial" panose="020B0604020202020204" pitchFamily="34" charset="0"/>
                <a:ea typeface="ヒラギノ角ゴ Pro W3" panose="020B0300000000000000" pitchFamily="34" charset="-128"/>
              </a:defRPr>
            </a:lvl4pPr>
            <a:lvl5pPr>
              <a:defRPr>
                <a:solidFill>
                  <a:schemeClr val="tx1"/>
                </a:solidFill>
                <a:latin typeface="Arial" panose="020B0604020202020204" pitchFamily="34" charset="0"/>
                <a:ea typeface="ヒラギノ角ゴ Pro W3" panose="020B0300000000000000" pitchFamily="34" charset="-128"/>
              </a:defRPr>
            </a:lvl5pPr>
            <a:lvl6pPr marL="4572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6pPr>
            <a:lvl7pPr marL="9144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7pPr>
            <a:lvl8pPr marL="13716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8pPr>
            <a:lvl9pPr marL="18288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9pPr>
          </a:lstStyle>
          <a:p>
            <a:pPr algn="ctr"/>
            <a:endParaRPr lang="en-US" altLang="en-US" b="0" i="0" dirty="0">
              <a:solidFill>
                <a:srgbClr val="F3F4F3"/>
              </a:solidFill>
              <a:latin typeface="Arial" panose="020B0604020202020204" pitchFamily="34" charset="0"/>
            </a:endParaRPr>
          </a:p>
        </p:txBody>
      </p:sp>
      <p:sp>
        <p:nvSpPr>
          <p:cNvPr id="19" name="Text Placeholder 2">
            <a:extLst>
              <a:ext uri="{FF2B5EF4-FFF2-40B4-BE49-F238E27FC236}">
                <a16:creationId xmlns:a16="http://schemas.microsoft.com/office/drawing/2014/main" id="{4DCB38F5-DF1A-7D4A-90E0-73A068B4D9F4}"/>
              </a:ext>
            </a:extLst>
          </p:cNvPr>
          <p:cNvSpPr txBox="1">
            <a:spLocks/>
          </p:cNvSpPr>
          <p:nvPr/>
        </p:nvSpPr>
        <p:spPr>
          <a:xfrm>
            <a:off x="96838" y="689125"/>
            <a:ext cx="419100" cy="392113"/>
          </a:xfrm>
          <a:prstGeom prst="rect">
            <a:avLst/>
          </a:prstGeom>
        </p:spPr>
        <p:txBody>
          <a:bodyPr>
            <a:normAutofit/>
          </a:bodyPr>
          <a:lstStyle>
            <a:lvl1pPr>
              <a:defRPr>
                <a:solidFill>
                  <a:schemeClr val="tx1"/>
                </a:solidFill>
                <a:latin typeface="Arial" panose="020B0604020202020204" pitchFamily="34" charset="0"/>
                <a:ea typeface="ヒラギノ角ゴ Pro W3" panose="020B0300000000000000" pitchFamily="34" charset="-128"/>
              </a:defRPr>
            </a:lvl1pPr>
            <a:lvl2pPr marL="37931725" indent="-37474525">
              <a:defRPr>
                <a:solidFill>
                  <a:schemeClr val="tx1"/>
                </a:solidFill>
                <a:latin typeface="Arial" panose="020B0604020202020204" pitchFamily="34" charset="0"/>
                <a:ea typeface="ヒラギノ角ゴ Pro W3" panose="020B0300000000000000" pitchFamily="34" charset="-128"/>
              </a:defRPr>
            </a:lvl2pPr>
            <a:lvl3pPr>
              <a:defRPr>
                <a:solidFill>
                  <a:schemeClr val="tx1"/>
                </a:solidFill>
                <a:latin typeface="Arial" panose="020B0604020202020204" pitchFamily="34" charset="0"/>
                <a:ea typeface="ヒラギノ角ゴ Pro W3" panose="020B0300000000000000" pitchFamily="34" charset="-128"/>
              </a:defRPr>
            </a:lvl3pPr>
            <a:lvl4pPr>
              <a:defRPr>
                <a:solidFill>
                  <a:schemeClr val="tx1"/>
                </a:solidFill>
                <a:latin typeface="Arial" panose="020B0604020202020204" pitchFamily="34" charset="0"/>
                <a:ea typeface="ヒラギノ角ゴ Pro W3" panose="020B0300000000000000" pitchFamily="34" charset="-128"/>
              </a:defRPr>
            </a:lvl4pPr>
            <a:lvl5pPr>
              <a:defRPr>
                <a:solidFill>
                  <a:schemeClr val="tx1"/>
                </a:solidFill>
                <a:latin typeface="Arial" panose="020B0604020202020204" pitchFamily="34" charset="0"/>
                <a:ea typeface="ヒラギノ角ゴ Pro W3" panose="020B0300000000000000" pitchFamily="34" charset="-128"/>
              </a:defRPr>
            </a:lvl5pPr>
            <a:lvl6pPr marL="4572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6pPr>
            <a:lvl7pPr marL="9144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7pPr>
            <a:lvl8pPr marL="13716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8pPr>
            <a:lvl9pPr marL="18288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9pPr>
          </a:lstStyle>
          <a:p>
            <a:pPr>
              <a:lnSpc>
                <a:spcPct val="90000"/>
              </a:lnSpc>
              <a:spcBef>
                <a:spcPts val="1000"/>
              </a:spcBef>
            </a:pPr>
            <a:fld id="{250C863D-7257-FC4D-AC9C-650F75BF11F2}" type="slidenum">
              <a:rPr lang="en-US" altLang="en-US" sz="1000" b="0" i="0">
                <a:solidFill>
                  <a:srgbClr val="FFFFFF"/>
                </a:solidFill>
                <a:latin typeface="Arial" panose="020B0604020202020204" pitchFamily="34" charset="0"/>
              </a:rPr>
              <a:pPr>
                <a:lnSpc>
                  <a:spcPct val="90000"/>
                </a:lnSpc>
                <a:spcBef>
                  <a:spcPts val="1000"/>
                </a:spcBef>
              </a:pPr>
              <a:t>‹Nº›</a:t>
            </a:fld>
            <a:endParaRPr lang="en-US" altLang="en-US" sz="1000" b="0" i="0" dirty="0">
              <a:solidFill>
                <a:srgbClr val="FFFFFF"/>
              </a:solidFill>
              <a:latin typeface="Arial" panose="020B0604020202020204" pitchFamily="34" charset="0"/>
            </a:endParaRPr>
          </a:p>
        </p:txBody>
      </p:sp>
      <p:sp>
        <p:nvSpPr>
          <p:cNvPr id="20" name="Text Placeholder 2">
            <a:extLst>
              <a:ext uri="{FF2B5EF4-FFF2-40B4-BE49-F238E27FC236}">
                <a16:creationId xmlns:a16="http://schemas.microsoft.com/office/drawing/2014/main" id="{8E1E81C9-7CA3-F442-8359-4785170FF88F}"/>
              </a:ext>
            </a:extLst>
          </p:cNvPr>
          <p:cNvSpPr txBox="1">
            <a:spLocks/>
          </p:cNvSpPr>
          <p:nvPr/>
        </p:nvSpPr>
        <p:spPr>
          <a:xfrm>
            <a:off x="428625" y="693738"/>
            <a:ext cx="2347913" cy="227012"/>
          </a:xfrm>
          <a:prstGeom prst="rect">
            <a:avLst/>
          </a:prstGeom>
        </p:spPr>
        <p:txBody>
          <a:bodyPr anchor="ctr">
            <a:normAutofit/>
          </a:bodyPr>
          <a:lstStyle>
            <a:lvl1pPr>
              <a:defRPr>
                <a:solidFill>
                  <a:schemeClr val="tx1"/>
                </a:solidFill>
                <a:latin typeface="Arial" panose="020B0604020202020204" pitchFamily="34" charset="0"/>
                <a:ea typeface="ヒラギノ角ゴ Pro W3" panose="020B0300000000000000" pitchFamily="34" charset="-128"/>
              </a:defRPr>
            </a:lvl1pPr>
            <a:lvl2pPr marL="37931725" indent="-37474525">
              <a:defRPr>
                <a:solidFill>
                  <a:schemeClr val="tx1"/>
                </a:solidFill>
                <a:latin typeface="Arial" panose="020B0604020202020204" pitchFamily="34" charset="0"/>
                <a:ea typeface="ヒラギノ角ゴ Pro W3" panose="020B0300000000000000" pitchFamily="34" charset="-128"/>
              </a:defRPr>
            </a:lvl2pPr>
            <a:lvl3pPr>
              <a:defRPr>
                <a:solidFill>
                  <a:schemeClr val="tx1"/>
                </a:solidFill>
                <a:latin typeface="Arial" panose="020B0604020202020204" pitchFamily="34" charset="0"/>
                <a:ea typeface="ヒラギノ角ゴ Pro W3" panose="020B0300000000000000" pitchFamily="34" charset="-128"/>
              </a:defRPr>
            </a:lvl3pPr>
            <a:lvl4pPr>
              <a:defRPr>
                <a:solidFill>
                  <a:schemeClr val="tx1"/>
                </a:solidFill>
                <a:latin typeface="Arial" panose="020B0604020202020204" pitchFamily="34" charset="0"/>
                <a:ea typeface="ヒラギノ角ゴ Pro W3" panose="020B0300000000000000" pitchFamily="34" charset="-128"/>
              </a:defRPr>
            </a:lvl4pPr>
            <a:lvl5pPr>
              <a:defRPr>
                <a:solidFill>
                  <a:schemeClr val="tx1"/>
                </a:solidFill>
                <a:latin typeface="Arial" panose="020B0604020202020204" pitchFamily="34" charset="0"/>
                <a:ea typeface="ヒラギノ角ゴ Pro W3" panose="020B0300000000000000" pitchFamily="34" charset="-128"/>
              </a:defRPr>
            </a:lvl5pPr>
            <a:lvl6pPr marL="4572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6pPr>
            <a:lvl7pPr marL="9144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7pPr>
            <a:lvl8pPr marL="13716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8pPr>
            <a:lvl9pPr marL="18288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9pPr>
          </a:lstStyle>
          <a:p>
            <a:pPr>
              <a:lnSpc>
                <a:spcPct val="90000"/>
              </a:lnSpc>
              <a:spcBef>
                <a:spcPts val="1000"/>
              </a:spcBef>
            </a:pPr>
            <a:endParaRPr lang="en-US" altLang="en-US" sz="900" b="0" i="0" dirty="0">
              <a:solidFill>
                <a:srgbClr val="FFFFFF"/>
              </a:solidFill>
              <a:latin typeface="Arial" panose="020B0604020202020204" pitchFamily="34" charset="0"/>
            </a:endParaRPr>
          </a:p>
        </p:txBody>
      </p:sp>
      <p:sp>
        <p:nvSpPr>
          <p:cNvPr id="21" name="Text Placeholder 2">
            <a:extLst>
              <a:ext uri="{FF2B5EF4-FFF2-40B4-BE49-F238E27FC236}">
                <a16:creationId xmlns:a16="http://schemas.microsoft.com/office/drawing/2014/main" id="{53F3DE14-4C91-C541-A171-390B537F3CD1}"/>
              </a:ext>
            </a:extLst>
          </p:cNvPr>
          <p:cNvSpPr txBox="1">
            <a:spLocks/>
          </p:cNvSpPr>
          <p:nvPr/>
        </p:nvSpPr>
        <p:spPr>
          <a:xfrm>
            <a:off x="320675" y="681305"/>
            <a:ext cx="217488" cy="227012"/>
          </a:xfrm>
          <a:prstGeom prst="rect">
            <a:avLst/>
          </a:prstGeom>
        </p:spPr>
        <p:txBody>
          <a:bodyPr anchor="ctr">
            <a:normAutofit/>
          </a:bodyPr>
          <a:lstStyle>
            <a:lvl1pPr>
              <a:defRPr>
                <a:solidFill>
                  <a:schemeClr val="tx1"/>
                </a:solidFill>
                <a:latin typeface="Arial" panose="020B0604020202020204" pitchFamily="34" charset="0"/>
                <a:ea typeface="ヒラギノ角ゴ Pro W3" panose="020B0300000000000000" pitchFamily="34" charset="-128"/>
              </a:defRPr>
            </a:lvl1pPr>
            <a:lvl2pPr marL="37931725" indent="-37474525">
              <a:defRPr>
                <a:solidFill>
                  <a:schemeClr val="tx1"/>
                </a:solidFill>
                <a:latin typeface="Arial" panose="020B0604020202020204" pitchFamily="34" charset="0"/>
                <a:ea typeface="ヒラギノ角ゴ Pro W3" panose="020B0300000000000000" pitchFamily="34" charset="-128"/>
              </a:defRPr>
            </a:lvl2pPr>
            <a:lvl3pPr>
              <a:defRPr>
                <a:solidFill>
                  <a:schemeClr val="tx1"/>
                </a:solidFill>
                <a:latin typeface="Arial" panose="020B0604020202020204" pitchFamily="34" charset="0"/>
                <a:ea typeface="ヒラギノ角ゴ Pro W3" panose="020B0300000000000000" pitchFamily="34" charset="-128"/>
              </a:defRPr>
            </a:lvl3pPr>
            <a:lvl4pPr>
              <a:defRPr>
                <a:solidFill>
                  <a:schemeClr val="tx1"/>
                </a:solidFill>
                <a:latin typeface="Arial" panose="020B0604020202020204" pitchFamily="34" charset="0"/>
                <a:ea typeface="ヒラギノ角ゴ Pro W3" panose="020B0300000000000000" pitchFamily="34" charset="-128"/>
              </a:defRPr>
            </a:lvl4pPr>
            <a:lvl5pPr>
              <a:defRPr>
                <a:solidFill>
                  <a:schemeClr val="tx1"/>
                </a:solidFill>
                <a:latin typeface="Arial" panose="020B0604020202020204" pitchFamily="34" charset="0"/>
                <a:ea typeface="ヒラギノ角ゴ Pro W3" panose="020B0300000000000000" pitchFamily="34" charset="-128"/>
              </a:defRPr>
            </a:lvl5pPr>
            <a:lvl6pPr marL="4572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6pPr>
            <a:lvl7pPr marL="9144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7pPr>
            <a:lvl8pPr marL="13716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8pPr>
            <a:lvl9pPr marL="18288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9pPr>
          </a:lstStyle>
          <a:p>
            <a:pPr>
              <a:lnSpc>
                <a:spcPct val="90000"/>
              </a:lnSpc>
              <a:spcBef>
                <a:spcPts val="1000"/>
              </a:spcBef>
            </a:pPr>
            <a:r>
              <a:rPr lang="en-US" altLang="en-US" sz="900" b="0" i="0" dirty="0">
                <a:solidFill>
                  <a:srgbClr val="FFFFFF"/>
                </a:solidFill>
                <a:latin typeface="Arial" panose="020B0604020202020204" pitchFamily="34" charset="0"/>
              </a:rPr>
              <a:t>|</a:t>
            </a:r>
          </a:p>
        </p:txBody>
      </p:sp>
      <p:sp>
        <p:nvSpPr>
          <p:cNvPr id="23" name="TextBox 22">
            <a:extLst>
              <a:ext uri="{FF2B5EF4-FFF2-40B4-BE49-F238E27FC236}">
                <a16:creationId xmlns:a16="http://schemas.microsoft.com/office/drawing/2014/main" id="{7DDA9003-DAEA-1340-8F6B-1FD4D7497B39}"/>
              </a:ext>
            </a:extLst>
          </p:cNvPr>
          <p:cNvSpPr txBox="1"/>
          <p:nvPr/>
        </p:nvSpPr>
        <p:spPr>
          <a:xfrm>
            <a:off x="7705817" y="690563"/>
            <a:ext cx="4384583" cy="230187"/>
          </a:xfrm>
          <a:prstGeom prst="rect">
            <a:avLst/>
          </a:prstGeom>
          <a:noFill/>
        </p:spPr>
        <p:txBody>
          <a:bodyPr wrap="square">
            <a:spAutoFit/>
          </a:bodyPr>
          <a:lstStyle>
            <a:lvl1pPr>
              <a:defRPr>
                <a:solidFill>
                  <a:schemeClr val="tx1"/>
                </a:solidFill>
                <a:latin typeface="Arial" panose="020B0604020202020204" pitchFamily="34" charset="0"/>
                <a:ea typeface="ヒラギノ角ゴ Pro W3" panose="020B0300000000000000" pitchFamily="34" charset="-128"/>
              </a:defRPr>
            </a:lvl1pPr>
            <a:lvl2pPr marL="37931725" indent="-37474525">
              <a:defRPr>
                <a:solidFill>
                  <a:schemeClr val="tx1"/>
                </a:solidFill>
                <a:latin typeface="Arial" panose="020B0604020202020204" pitchFamily="34" charset="0"/>
                <a:ea typeface="ヒラギノ角ゴ Pro W3" panose="020B0300000000000000" pitchFamily="34" charset="-128"/>
              </a:defRPr>
            </a:lvl2pPr>
            <a:lvl3pPr>
              <a:defRPr>
                <a:solidFill>
                  <a:schemeClr val="tx1"/>
                </a:solidFill>
                <a:latin typeface="Arial" panose="020B0604020202020204" pitchFamily="34" charset="0"/>
                <a:ea typeface="ヒラギノ角ゴ Pro W3" panose="020B0300000000000000" pitchFamily="34" charset="-128"/>
              </a:defRPr>
            </a:lvl3pPr>
            <a:lvl4pPr>
              <a:defRPr>
                <a:solidFill>
                  <a:schemeClr val="tx1"/>
                </a:solidFill>
                <a:latin typeface="Arial" panose="020B0604020202020204" pitchFamily="34" charset="0"/>
                <a:ea typeface="ヒラギノ角ゴ Pro W3" panose="020B0300000000000000" pitchFamily="34" charset="-128"/>
              </a:defRPr>
            </a:lvl4pPr>
            <a:lvl5pPr>
              <a:defRPr>
                <a:solidFill>
                  <a:schemeClr val="tx1"/>
                </a:solidFill>
                <a:latin typeface="Arial" panose="020B0604020202020204" pitchFamily="34" charset="0"/>
                <a:ea typeface="ヒラギノ角ゴ Pro W3" panose="020B0300000000000000" pitchFamily="34" charset="-128"/>
              </a:defRPr>
            </a:lvl5pPr>
            <a:lvl6pPr marL="4572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6pPr>
            <a:lvl7pPr marL="9144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7pPr>
            <a:lvl8pPr marL="13716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8pPr>
            <a:lvl9pPr marL="18288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9pPr>
          </a:lstStyle>
          <a:p>
            <a:pPr algn="r"/>
            <a:r>
              <a:rPr lang="en-US" altLang="en-US" sz="900" b="0" i="0" spc="200" baseline="0" dirty="0">
                <a:solidFill>
                  <a:srgbClr val="85E7FF"/>
                </a:solidFill>
                <a:latin typeface="Arial" panose="020B0604020202020204" pitchFamily="34" charset="0"/>
              </a:rPr>
              <a:t>RARE INSPIRATION. CHANGING LIVES.</a:t>
            </a:r>
          </a:p>
        </p:txBody>
      </p:sp>
      <p:sp>
        <p:nvSpPr>
          <p:cNvPr id="24" name="Title 26">
            <a:extLst>
              <a:ext uri="{FF2B5EF4-FFF2-40B4-BE49-F238E27FC236}">
                <a16:creationId xmlns:a16="http://schemas.microsoft.com/office/drawing/2014/main" id="{E3270A94-8796-734B-9973-312E20C5DBEA}"/>
              </a:ext>
            </a:extLst>
          </p:cNvPr>
          <p:cNvSpPr>
            <a:spLocks noGrp="1"/>
          </p:cNvSpPr>
          <p:nvPr>
            <p:ph type="title"/>
          </p:nvPr>
        </p:nvSpPr>
        <p:spPr>
          <a:xfrm>
            <a:off x="1505414" y="16626"/>
            <a:ext cx="9065941" cy="686823"/>
          </a:xfrm>
        </p:spPr>
        <p:txBody>
          <a:bodyPr>
            <a:normAutofit/>
          </a:bodyPr>
          <a:lstStyle>
            <a:lvl1pPr>
              <a:defRPr lang="en-US" sz="1700" b="1" i="0" kern="1200" cap="all" spc="300" baseline="0" noProof="0" dirty="0" smtClean="0">
                <a:solidFill>
                  <a:schemeClr val="bg2"/>
                </a:solidFill>
                <a:latin typeface="Arial" panose="020B0604020202020204" pitchFamily="34" charset="0"/>
                <a:ea typeface="+mn-ea"/>
                <a:cs typeface="Arial" panose="020B0604020202020204" pitchFamily="34" charset="0"/>
              </a:defRPr>
            </a:lvl1pPr>
          </a:lstStyle>
          <a:p>
            <a:pPr lvl="0"/>
            <a:r>
              <a:rPr lang="en-US"/>
              <a:t>Click to edit Master title style</a:t>
            </a:r>
            <a:endParaRPr lang="en-US" dirty="0"/>
          </a:p>
        </p:txBody>
      </p:sp>
      <p:sp>
        <p:nvSpPr>
          <p:cNvPr id="25" name="Footer Placeholder 3">
            <a:extLst>
              <a:ext uri="{FF2B5EF4-FFF2-40B4-BE49-F238E27FC236}">
                <a16:creationId xmlns:a16="http://schemas.microsoft.com/office/drawing/2014/main" id="{3D5238AD-23B8-9D4B-8138-B955A6EF3E5B}"/>
              </a:ext>
            </a:extLst>
          </p:cNvPr>
          <p:cNvSpPr>
            <a:spLocks noGrp="1"/>
          </p:cNvSpPr>
          <p:nvPr>
            <p:ph type="ftr" sz="quarter" idx="19"/>
          </p:nvPr>
        </p:nvSpPr>
        <p:spPr>
          <a:xfrm>
            <a:off x="538163" y="696730"/>
            <a:ext cx="4114800" cy="213369"/>
          </a:xfrm>
        </p:spPr>
        <p:txBody>
          <a:bodyPr lIns="0" tIns="0" rIns="0" bIns="0"/>
          <a:lstStyle>
            <a:lvl1pPr algn="l">
              <a:defRPr sz="800" cap="all" spc="300" baseline="0">
                <a:solidFill>
                  <a:schemeClr val="bg1"/>
                </a:solidFill>
              </a:defRPr>
            </a:lvl1pPr>
          </a:lstStyle>
          <a:p>
            <a:endParaRPr lang="en-US"/>
          </a:p>
        </p:txBody>
      </p:sp>
      <p:sp>
        <p:nvSpPr>
          <p:cNvPr id="3" name="Text Placeholder 2">
            <a:extLst>
              <a:ext uri="{FF2B5EF4-FFF2-40B4-BE49-F238E27FC236}">
                <a16:creationId xmlns:a16="http://schemas.microsoft.com/office/drawing/2014/main" id="{C5E4B78A-86AE-4C43-B596-F13B5FE0AD7C}"/>
              </a:ext>
            </a:extLst>
          </p:cNvPr>
          <p:cNvSpPr>
            <a:spLocks noGrp="1"/>
          </p:cNvSpPr>
          <p:nvPr>
            <p:ph type="body" sz="quarter" idx="20"/>
          </p:nvPr>
        </p:nvSpPr>
        <p:spPr>
          <a:xfrm>
            <a:off x="838200" y="1720850"/>
            <a:ext cx="10515600" cy="4562475"/>
          </a:xfrm>
        </p:spPr>
        <p:txBody>
          <a:bodyPr/>
          <a:lstStyle>
            <a:lvl1pPr>
              <a:lnSpc>
                <a:spcPts val="2600"/>
              </a:lnSpc>
              <a:spcAft>
                <a:spcPts val="600"/>
              </a:spcAft>
              <a:defRPr b="1">
                <a:solidFill>
                  <a:schemeClr val="accent1"/>
                </a:solidFill>
              </a:defRPr>
            </a:lvl1pPr>
            <a:lvl2pPr marL="800100" indent="-342900">
              <a:lnSpc>
                <a:spcPct val="100000"/>
              </a:lnSpc>
              <a:spcAft>
                <a:spcPts val="500"/>
              </a:spcAft>
              <a:buSzPct val="95000"/>
              <a:buFont typeface="Arial" panose="020B0604020202020204" pitchFamily="34" charset="0"/>
              <a:buChar char="•"/>
              <a:defRPr sz="2200"/>
            </a:lvl2pPr>
            <a:lvl3pPr marL="1257300" indent="-342900">
              <a:lnSpc>
                <a:spcPct val="100000"/>
              </a:lnSpc>
              <a:spcAft>
                <a:spcPts val="500"/>
              </a:spcAft>
              <a:buSzPct val="95000"/>
              <a:buFont typeface="Arial" panose="020B0604020202020204" pitchFamily="34" charset="0"/>
              <a:buChar char="•"/>
              <a:defRPr/>
            </a:lvl3pPr>
            <a:lvl4pPr marL="1657350" indent="-285750">
              <a:lnSpc>
                <a:spcPct val="100000"/>
              </a:lnSpc>
              <a:spcAft>
                <a:spcPts val="500"/>
              </a:spcAft>
              <a:buSzPct val="95000"/>
              <a:buFont typeface="Arial" panose="020B0604020202020204" pitchFamily="34" charset="0"/>
              <a:buChar char="•"/>
              <a:defRPr sz="1800"/>
            </a:lvl4pPr>
            <a:lvl5pPr marL="2114550" indent="-285750">
              <a:lnSpc>
                <a:spcPct val="100000"/>
              </a:lnSpc>
              <a:spcAft>
                <a:spcPts val="500"/>
              </a:spcAft>
              <a:buSzPct val="95000"/>
              <a:buFont typeface="Arial" panose="020B0604020202020204" pitchFamily="34" charset="0"/>
              <a:buChar cha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Picture 10" descr="Logo&#10;&#10;Description automatically generated">
            <a:extLst>
              <a:ext uri="{FF2B5EF4-FFF2-40B4-BE49-F238E27FC236}">
                <a16:creationId xmlns:a16="http://schemas.microsoft.com/office/drawing/2014/main" id="{4A589C3C-F52E-9342-9FDC-814628359F13}"/>
              </a:ext>
            </a:extLst>
          </p:cNvPr>
          <p:cNvPicPr>
            <a:picLocks noChangeAspect="1"/>
          </p:cNvPicPr>
          <p:nvPr/>
        </p:nvPicPr>
        <p:blipFill>
          <a:blip r:embed="rId2"/>
          <a:stretch>
            <a:fillRect/>
          </a:stretch>
        </p:blipFill>
        <p:spPr>
          <a:xfrm>
            <a:off x="10792301" y="192403"/>
            <a:ext cx="1122998" cy="303110"/>
          </a:xfrm>
          <a:prstGeom prst="rect">
            <a:avLst/>
          </a:prstGeom>
        </p:spPr>
      </p:pic>
    </p:spTree>
    <p:extLst>
      <p:ext uri="{BB962C8B-B14F-4D97-AF65-F5344CB8AC3E}">
        <p14:creationId xmlns:p14="http://schemas.microsoft.com/office/powerpoint/2010/main" val="7762166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NEW BOXES.Interior Main Head w/2 Columns">
    <p:spTree>
      <p:nvGrpSpPr>
        <p:cNvPr id="1" name=""/>
        <p:cNvGrpSpPr/>
        <p:nvPr/>
      </p:nvGrpSpPr>
      <p:grpSpPr>
        <a:xfrm>
          <a:off x="0" y="0"/>
          <a:ext cx="0" cy="0"/>
          <a:chOff x="0" y="0"/>
          <a:chExt cx="0" cy="0"/>
        </a:xfrm>
      </p:grpSpPr>
      <p:sp>
        <p:nvSpPr>
          <p:cNvPr id="29" name="Text Placeholder 28"/>
          <p:cNvSpPr>
            <a:spLocks noGrp="1"/>
          </p:cNvSpPr>
          <p:nvPr>
            <p:ph type="body" sz="quarter" idx="16"/>
          </p:nvPr>
        </p:nvSpPr>
        <p:spPr>
          <a:xfrm>
            <a:off x="870168" y="1358900"/>
            <a:ext cx="10483632" cy="1929283"/>
          </a:xfrm>
        </p:spPr>
        <p:txBody>
          <a:bodyPr anchor="ctr" anchorCtr="1">
            <a:noAutofit/>
          </a:bodyPr>
          <a:lstStyle>
            <a:lvl1pPr algn="ctr">
              <a:buNone/>
              <a:defRPr sz="3400" b="1" i="0">
                <a:solidFill>
                  <a:schemeClr val="accent1"/>
                </a:solidFill>
                <a:latin typeface="Arial" panose="020B0604020202020204" pitchFamily="34" charset="0"/>
              </a:defRPr>
            </a:lvl1pPr>
          </a:lstStyle>
          <a:p>
            <a:pPr lvl="0"/>
            <a:r>
              <a:rPr lang="en-US"/>
              <a:t>Click to edit Master text styles</a:t>
            </a:r>
          </a:p>
        </p:txBody>
      </p:sp>
      <p:sp>
        <p:nvSpPr>
          <p:cNvPr id="18" name="Rectangle 17">
            <a:extLst>
              <a:ext uri="{FF2B5EF4-FFF2-40B4-BE49-F238E27FC236}">
                <a16:creationId xmlns:a16="http://schemas.microsoft.com/office/drawing/2014/main" id="{DDFC69E9-086D-7848-8A0D-4C17020460E1}"/>
              </a:ext>
            </a:extLst>
          </p:cNvPr>
          <p:cNvSpPr/>
          <p:nvPr/>
        </p:nvSpPr>
        <p:spPr>
          <a:xfrm>
            <a:off x="0" y="688975"/>
            <a:ext cx="12192000" cy="2270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ea typeface="ヒラギノ角ゴ Pro W3" panose="020B0300000000000000" pitchFamily="34" charset="-128"/>
              </a:defRPr>
            </a:lvl1pPr>
            <a:lvl2pPr marL="37931725" indent="-37474525">
              <a:defRPr>
                <a:solidFill>
                  <a:schemeClr val="tx1"/>
                </a:solidFill>
                <a:latin typeface="Arial" panose="020B0604020202020204" pitchFamily="34" charset="0"/>
                <a:ea typeface="ヒラギノ角ゴ Pro W3" panose="020B0300000000000000" pitchFamily="34" charset="-128"/>
              </a:defRPr>
            </a:lvl2pPr>
            <a:lvl3pPr>
              <a:defRPr>
                <a:solidFill>
                  <a:schemeClr val="tx1"/>
                </a:solidFill>
                <a:latin typeface="Arial" panose="020B0604020202020204" pitchFamily="34" charset="0"/>
                <a:ea typeface="ヒラギノ角ゴ Pro W3" panose="020B0300000000000000" pitchFamily="34" charset="-128"/>
              </a:defRPr>
            </a:lvl3pPr>
            <a:lvl4pPr>
              <a:defRPr>
                <a:solidFill>
                  <a:schemeClr val="tx1"/>
                </a:solidFill>
                <a:latin typeface="Arial" panose="020B0604020202020204" pitchFamily="34" charset="0"/>
                <a:ea typeface="ヒラギノ角ゴ Pro W3" panose="020B0300000000000000" pitchFamily="34" charset="-128"/>
              </a:defRPr>
            </a:lvl4pPr>
            <a:lvl5pPr>
              <a:defRPr>
                <a:solidFill>
                  <a:schemeClr val="tx1"/>
                </a:solidFill>
                <a:latin typeface="Arial" panose="020B0604020202020204" pitchFamily="34" charset="0"/>
                <a:ea typeface="ヒラギノ角ゴ Pro W3" panose="020B0300000000000000" pitchFamily="34" charset="-128"/>
              </a:defRPr>
            </a:lvl5pPr>
            <a:lvl6pPr marL="4572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6pPr>
            <a:lvl7pPr marL="9144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7pPr>
            <a:lvl8pPr marL="13716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8pPr>
            <a:lvl9pPr marL="18288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9pPr>
          </a:lstStyle>
          <a:p>
            <a:pPr algn="ctr"/>
            <a:endParaRPr lang="en-US" altLang="en-US" b="0" i="0" dirty="0">
              <a:solidFill>
                <a:srgbClr val="F3F4F3"/>
              </a:solidFill>
              <a:latin typeface="Arial" panose="020B0604020202020204" pitchFamily="34" charset="0"/>
            </a:endParaRPr>
          </a:p>
        </p:txBody>
      </p:sp>
      <p:sp>
        <p:nvSpPr>
          <p:cNvPr id="19" name="Text Placeholder 2">
            <a:extLst>
              <a:ext uri="{FF2B5EF4-FFF2-40B4-BE49-F238E27FC236}">
                <a16:creationId xmlns:a16="http://schemas.microsoft.com/office/drawing/2014/main" id="{4DCB38F5-DF1A-7D4A-90E0-73A068B4D9F4}"/>
              </a:ext>
            </a:extLst>
          </p:cNvPr>
          <p:cNvSpPr txBox="1">
            <a:spLocks/>
          </p:cNvSpPr>
          <p:nvPr/>
        </p:nvSpPr>
        <p:spPr>
          <a:xfrm>
            <a:off x="96838" y="689125"/>
            <a:ext cx="419100" cy="392113"/>
          </a:xfrm>
          <a:prstGeom prst="rect">
            <a:avLst/>
          </a:prstGeom>
        </p:spPr>
        <p:txBody>
          <a:bodyPr>
            <a:normAutofit/>
          </a:bodyPr>
          <a:lstStyle>
            <a:lvl1pPr>
              <a:defRPr>
                <a:solidFill>
                  <a:schemeClr val="tx1"/>
                </a:solidFill>
                <a:latin typeface="Arial" panose="020B0604020202020204" pitchFamily="34" charset="0"/>
                <a:ea typeface="ヒラギノ角ゴ Pro W3" panose="020B0300000000000000" pitchFamily="34" charset="-128"/>
              </a:defRPr>
            </a:lvl1pPr>
            <a:lvl2pPr marL="37931725" indent="-37474525">
              <a:defRPr>
                <a:solidFill>
                  <a:schemeClr val="tx1"/>
                </a:solidFill>
                <a:latin typeface="Arial" panose="020B0604020202020204" pitchFamily="34" charset="0"/>
                <a:ea typeface="ヒラギノ角ゴ Pro W3" panose="020B0300000000000000" pitchFamily="34" charset="-128"/>
              </a:defRPr>
            </a:lvl2pPr>
            <a:lvl3pPr>
              <a:defRPr>
                <a:solidFill>
                  <a:schemeClr val="tx1"/>
                </a:solidFill>
                <a:latin typeface="Arial" panose="020B0604020202020204" pitchFamily="34" charset="0"/>
                <a:ea typeface="ヒラギノ角ゴ Pro W3" panose="020B0300000000000000" pitchFamily="34" charset="-128"/>
              </a:defRPr>
            </a:lvl3pPr>
            <a:lvl4pPr>
              <a:defRPr>
                <a:solidFill>
                  <a:schemeClr val="tx1"/>
                </a:solidFill>
                <a:latin typeface="Arial" panose="020B0604020202020204" pitchFamily="34" charset="0"/>
                <a:ea typeface="ヒラギノ角ゴ Pro W3" panose="020B0300000000000000" pitchFamily="34" charset="-128"/>
              </a:defRPr>
            </a:lvl4pPr>
            <a:lvl5pPr>
              <a:defRPr>
                <a:solidFill>
                  <a:schemeClr val="tx1"/>
                </a:solidFill>
                <a:latin typeface="Arial" panose="020B0604020202020204" pitchFamily="34" charset="0"/>
                <a:ea typeface="ヒラギノ角ゴ Pro W3" panose="020B0300000000000000" pitchFamily="34" charset="-128"/>
              </a:defRPr>
            </a:lvl5pPr>
            <a:lvl6pPr marL="4572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6pPr>
            <a:lvl7pPr marL="9144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7pPr>
            <a:lvl8pPr marL="13716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8pPr>
            <a:lvl9pPr marL="18288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9pPr>
          </a:lstStyle>
          <a:p>
            <a:pPr>
              <a:lnSpc>
                <a:spcPct val="90000"/>
              </a:lnSpc>
              <a:spcBef>
                <a:spcPts val="1000"/>
              </a:spcBef>
            </a:pPr>
            <a:fld id="{250C863D-7257-FC4D-AC9C-650F75BF11F2}" type="slidenum">
              <a:rPr lang="en-US" altLang="en-US" sz="1000" b="0" i="0">
                <a:solidFill>
                  <a:srgbClr val="FFFFFF"/>
                </a:solidFill>
                <a:latin typeface="Arial" panose="020B0604020202020204" pitchFamily="34" charset="0"/>
              </a:rPr>
              <a:pPr>
                <a:lnSpc>
                  <a:spcPct val="90000"/>
                </a:lnSpc>
                <a:spcBef>
                  <a:spcPts val="1000"/>
                </a:spcBef>
              </a:pPr>
              <a:t>‹Nº›</a:t>
            </a:fld>
            <a:endParaRPr lang="en-US" altLang="en-US" sz="1000" b="0" i="0" dirty="0">
              <a:solidFill>
                <a:srgbClr val="FFFFFF"/>
              </a:solidFill>
              <a:latin typeface="Arial" panose="020B0604020202020204" pitchFamily="34" charset="0"/>
            </a:endParaRPr>
          </a:p>
        </p:txBody>
      </p:sp>
      <p:sp>
        <p:nvSpPr>
          <p:cNvPr id="20" name="Text Placeholder 2">
            <a:extLst>
              <a:ext uri="{FF2B5EF4-FFF2-40B4-BE49-F238E27FC236}">
                <a16:creationId xmlns:a16="http://schemas.microsoft.com/office/drawing/2014/main" id="{8E1E81C9-7CA3-F442-8359-4785170FF88F}"/>
              </a:ext>
            </a:extLst>
          </p:cNvPr>
          <p:cNvSpPr txBox="1">
            <a:spLocks/>
          </p:cNvSpPr>
          <p:nvPr/>
        </p:nvSpPr>
        <p:spPr>
          <a:xfrm>
            <a:off x="428625" y="693738"/>
            <a:ext cx="2347913" cy="227012"/>
          </a:xfrm>
          <a:prstGeom prst="rect">
            <a:avLst/>
          </a:prstGeom>
        </p:spPr>
        <p:txBody>
          <a:bodyPr anchor="ctr">
            <a:normAutofit/>
          </a:bodyPr>
          <a:lstStyle>
            <a:lvl1pPr>
              <a:defRPr>
                <a:solidFill>
                  <a:schemeClr val="tx1"/>
                </a:solidFill>
                <a:latin typeface="Arial" panose="020B0604020202020204" pitchFamily="34" charset="0"/>
                <a:ea typeface="ヒラギノ角ゴ Pro W3" panose="020B0300000000000000" pitchFamily="34" charset="-128"/>
              </a:defRPr>
            </a:lvl1pPr>
            <a:lvl2pPr marL="37931725" indent="-37474525">
              <a:defRPr>
                <a:solidFill>
                  <a:schemeClr val="tx1"/>
                </a:solidFill>
                <a:latin typeface="Arial" panose="020B0604020202020204" pitchFamily="34" charset="0"/>
                <a:ea typeface="ヒラギノ角ゴ Pro W3" panose="020B0300000000000000" pitchFamily="34" charset="-128"/>
              </a:defRPr>
            </a:lvl2pPr>
            <a:lvl3pPr>
              <a:defRPr>
                <a:solidFill>
                  <a:schemeClr val="tx1"/>
                </a:solidFill>
                <a:latin typeface="Arial" panose="020B0604020202020204" pitchFamily="34" charset="0"/>
                <a:ea typeface="ヒラギノ角ゴ Pro W3" panose="020B0300000000000000" pitchFamily="34" charset="-128"/>
              </a:defRPr>
            </a:lvl3pPr>
            <a:lvl4pPr>
              <a:defRPr>
                <a:solidFill>
                  <a:schemeClr val="tx1"/>
                </a:solidFill>
                <a:latin typeface="Arial" panose="020B0604020202020204" pitchFamily="34" charset="0"/>
                <a:ea typeface="ヒラギノ角ゴ Pro W3" panose="020B0300000000000000" pitchFamily="34" charset="-128"/>
              </a:defRPr>
            </a:lvl4pPr>
            <a:lvl5pPr>
              <a:defRPr>
                <a:solidFill>
                  <a:schemeClr val="tx1"/>
                </a:solidFill>
                <a:latin typeface="Arial" panose="020B0604020202020204" pitchFamily="34" charset="0"/>
                <a:ea typeface="ヒラギノ角ゴ Pro W3" panose="020B0300000000000000" pitchFamily="34" charset="-128"/>
              </a:defRPr>
            </a:lvl5pPr>
            <a:lvl6pPr marL="4572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6pPr>
            <a:lvl7pPr marL="9144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7pPr>
            <a:lvl8pPr marL="13716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8pPr>
            <a:lvl9pPr marL="18288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9pPr>
          </a:lstStyle>
          <a:p>
            <a:pPr>
              <a:lnSpc>
                <a:spcPct val="90000"/>
              </a:lnSpc>
              <a:spcBef>
                <a:spcPts val="1000"/>
              </a:spcBef>
            </a:pPr>
            <a:endParaRPr lang="en-US" altLang="en-US" sz="900" b="0" i="0" dirty="0">
              <a:solidFill>
                <a:srgbClr val="FFFFFF"/>
              </a:solidFill>
              <a:latin typeface="Arial" panose="020B0604020202020204" pitchFamily="34" charset="0"/>
            </a:endParaRPr>
          </a:p>
        </p:txBody>
      </p:sp>
      <p:sp>
        <p:nvSpPr>
          <p:cNvPr id="21" name="Text Placeholder 2">
            <a:extLst>
              <a:ext uri="{FF2B5EF4-FFF2-40B4-BE49-F238E27FC236}">
                <a16:creationId xmlns:a16="http://schemas.microsoft.com/office/drawing/2014/main" id="{53F3DE14-4C91-C541-A171-390B537F3CD1}"/>
              </a:ext>
            </a:extLst>
          </p:cNvPr>
          <p:cNvSpPr txBox="1">
            <a:spLocks/>
          </p:cNvSpPr>
          <p:nvPr/>
        </p:nvSpPr>
        <p:spPr>
          <a:xfrm>
            <a:off x="320675" y="681305"/>
            <a:ext cx="217488" cy="227012"/>
          </a:xfrm>
          <a:prstGeom prst="rect">
            <a:avLst/>
          </a:prstGeom>
        </p:spPr>
        <p:txBody>
          <a:bodyPr anchor="ctr">
            <a:normAutofit/>
          </a:bodyPr>
          <a:lstStyle>
            <a:lvl1pPr>
              <a:defRPr>
                <a:solidFill>
                  <a:schemeClr val="tx1"/>
                </a:solidFill>
                <a:latin typeface="Arial" panose="020B0604020202020204" pitchFamily="34" charset="0"/>
                <a:ea typeface="ヒラギノ角ゴ Pro W3" panose="020B0300000000000000" pitchFamily="34" charset="-128"/>
              </a:defRPr>
            </a:lvl1pPr>
            <a:lvl2pPr marL="37931725" indent="-37474525">
              <a:defRPr>
                <a:solidFill>
                  <a:schemeClr val="tx1"/>
                </a:solidFill>
                <a:latin typeface="Arial" panose="020B0604020202020204" pitchFamily="34" charset="0"/>
                <a:ea typeface="ヒラギノ角ゴ Pro W3" panose="020B0300000000000000" pitchFamily="34" charset="-128"/>
              </a:defRPr>
            </a:lvl2pPr>
            <a:lvl3pPr>
              <a:defRPr>
                <a:solidFill>
                  <a:schemeClr val="tx1"/>
                </a:solidFill>
                <a:latin typeface="Arial" panose="020B0604020202020204" pitchFamily="34" charset="0"/>
                <a:ea typeface="ヒラギノ角ゴ Pro W3" panose="020B0300000000000000" pitchFamily="34" charset="-128"/>
              </a:defRPr>
            </a:lvl3pPr>
            <a:lvl4pPr>
              <a:defRPr>
                <a:solidFill>
                  <a:schemeClr val="tx1"/>
                </a:solidFill>
                <a:latin typeface="Arial" panose="020B0604020202020204" pitchFamily="34" charset="0"/>
                <a:ea typeface="ヒラギノ角ゴ Pro W3" panose="020B0300000000000000" pitchFamily="34" charset="-128"/>
              </a:defRPr>
            </a:lvl4pPr>
            <a:lvl5pPr>
              <a:defRPr>
                <a:solidFill>
                  <a:schemeClr val="tx1"/>
                </a:solidFill>
                <a:latin typeface="Arial" panose="020B0604020202020204" pitchFamily="34" charset="0"/>
                <a:ea typeface="ヒラギノ角ゴ Pro W3" panose="020B0300000000000000" pitchFamily="34" charset="-128"/>
              </a:defRPr>
            </a:lvl5pPr>
            <a:lvl6pPr marL="4572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6pPr>
            <a:lvl7pPr marL="9144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7pPr>
            <a:lvl8pPr marL="13716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8pPr>
            <a:lvl9pPr marL="18288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9pPr>
          </a:lstStyle>
          <a:p>
            <a:pPr>
              <a:lnSpc>
                <a:spcPct val="90000"/>
              </a:lnSpc>
              <a:spcBef>
                <a:spcPts val="1000"/>
              </a:spcBef>
            </a:pPr>
            <a:r>
              <a:rPr lang="en-US" altLang="en-US" sz="900" b="0" i="0" dirty="0">
                <a:solidFill>
                  <a:srgbClr val="FFFFFF"/>
                </a:solidFill>
                <a:latin typeface="Arial" panose="020B0604020202020204" pitchFamily="34" charset="0"/>
              </a:rPr>
              <a:t>|</a:t>
            </a:r>
          </a:p>
        </p:txBody>
      </p:sp>
      <p:sp>
        <p:nvSpPr>
          <p:cNvPr id="23" name="TextBox 22">
            <a:extLst>
              <a:ext uri="{FF2B5EF4-FFF2-40B4-BE49-F238E27FC236}">
                <a16:creationId xmlns:a16="http://schemas.microsoft.com/office/drawing/2014/main" id="{7DDA9003-DAEA-1340-8F6B-1FD4D7497B39}"/>
              </a:ext>
            </a:extLst>
          </p:cNvPr>
          <p:cNvSpPr txBox="1"/>
          <p:nvPr/>
        </p:nvSpPr>
        <p:spPr>
          <a:xfrm>
            <a:off x="8442325" y="690563"/>
            <a:ext cx="3648075" cy="230187"/>
          </a:xfrm>
          <a:prstGeom prst="rect">
            <a:avLst/>
          </a:prstGeom>
          <a:noFill/>
        </p:spPr>
        <p:txBody>
          <a:bodyPr>
            <a:spAutoFit/>
          </a:bodyPr>
          <a:lstStyle>
            <a:lvl1pPr>
              <a:defRPr>
                <a:solidFill>
                  <a:schemeClr val="tx1"/>
                </a:solidFill>
                <a:latin typeface="Arial" panose="020B0604020202020204" pitchFamily="34" charset="0"/>
                <a:ea typeface="ヒラギノ角ゴ Pro W3" panose="020B0300000000000000" pitchFamily="34" charset="-128"/>
              </a:defRPr>
            </a:lvl1pPr>
            <a:lvl2pPr marL="37931725" indent="-37474525">
              <a:defRPr>
                <a:solidFill>
                  <a:schemeClr val="tx1"/>
                </a:solidFill>
                <a:latin typeface="Arial" panose="020B0604020202020204" pitchFamily="34" charset="0"/>
                <a:ea typeface="ヒラギノ角ゴ Pro W3" panose="020B0300000000000000" pitchFamily="34" charset="-128"/>
              </a:defRPr>
            </a:lvl2pPr>
            <a:lvl3pPr>
              <a:defRPr>
                <a:solidFill>
                  <a:schemeClr val="tx1"/>
                </a:solidFill>
                <a:latin typeface="Arial" panose="020B0604020202020204" pitchFamily="34" charset="0"/>
                <a:ea typeface="ヒラギノ角ゴ Pro W3" panose="020B0300000000000000" pitchFamily="34" charset="-128"/>
              </a:defRPr>
            </a:lvl3pPr>
            <a:lvl4pPr>
              <a:defRPr>
                <a:solidFill>
                  <a:schemeClr val="tx1"/>
                </a:solidFill>
                <a:latin typeface="Arial" panose="020B0604020202020204" pitchFamily="34" charset="0"/>
                <a:ea typeface="ヒラギノ角ゴ Pro W3" panose="020B0300000000000000" pitchFamily="34" charset="-128"/>
              </a:defRPr>
            </a:lvl4pPr>
            <a:lvl5pPr>
              <a:defRPr>
                <a:solidFill>
                  <a:schemeClr val="tx1"/>
                </a:solidFill>
                <a:latin typeface="Arial" panose="020B0604020202020204" pitchFamily="34" charset="0"/>
                <a:ea typeface="ヒラギノ角ゴ Pro W3" panose="020B0300000000000000" pitchFamily="34" charset="-128"/>
              </a:defRPr>
            </a:lvl5pPr>
            <a:lvl6pPr marL="4572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6pPr>
            <a:lvl7pPr marL="9144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7pPr>
            <a:lvl8pPr marL="13716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8pPr>
            <a:lvl9pPr marL="18288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9pPr>
          </a:lstStyle>
          <a:p>
            <a:pPr algn="r"/>
            <a:r>
              <a:rPr lang="en-US" altLang="en-US" sz="900" b="0" i="0" spc="200" baseline="0" dirty="0">
                <a:solidFill>
                  <a:srgbClr val="85E7FF"/>
                </a:solidFill>
                <a:latin typeface="Arial" panose="020B0604020202020204" pitchFamily="34" charset="0"/>
              </a:rPr>
              <a:t>RARE INSPIRATION. CHANGING LIVES.</a:t>
            </a:r>
          </a:p>
        </p:txBody>
      </p:sp>
      <p:sp>
        <p:nvSpPr>
          <p:cNvPr id="25" name="Footer Placeholder 3">
            <a:extLst>
              <a:ext uri="{FF2B5EF4-FFF2-40B4-BE49-F238E27FC236}">
                <a16:creationId xmlns:a16="http://schemas.microsoft.com/office/drawing/2014/main" id="{3D5238AD-23B8-9D4B-8138-B955A6EF3E5B}"/>
              </a:ext>
            </a:extLst>
          </p:cNvPr>
          <p:cNvSpPr>
            <a:spLocks noGrp="1"/>
          </p:cNvSpPr>
          <p:nvPr>
            <p:ph type="ftr" sz="quarter" idx="19"/>
          </p:nvPr>
        </p:nvSpPr>
        <p:spPr>
          <a:xfrm>
            <a:off x="538163" y="696730"/>
            <a:ext cx="4114800" cy="213369"/>
          </a:xfrm>
        </p:spPr>
        <p:txBody>
          <a:bodyPr lIns="0" tIns="0" rIns="0" bIns="0"/>
          <a:lstStyle>
            <a:lvl1pPr algn="l">
              <a:defRPr sz="800" cap="all" spc="300" baseline="0">
                <a:solidFill>
                  <a:schemeClr val="bg1"/>
                </a:solidFill>
              </a:defRPr>
            </a:lvl1pPr>
          </a:lstStyle>
          <a:p>
            <a:endParaRPr lang="en-US"/>
          </a:p>
        </p:txBody>
      </p:sp>
      <p:sp>
        <p:nvSpPr>
          <p:cNvPr id="13" name="Rectangle 12">
            <a:extLst>
              <a:ext uri="{FF2B5EF4-FFF2-40B4-BE49-F238E27FC236}">
                <a16:creationId xmlns:a16="http://schemas.microsoft.com/office/drawing/2014/main" id="{50C6FC67-CEDE-034D-8B84-E40323A6441B}"/>
              </a:ext>
            </a:extLst>
          </p:cNvPr>
          <p:cNvSpPr/>
          <p:nvPr/>
        </p:nvSpPr>
        <p:spPr>
          <a:xfrm>
            <a:off x="6226175" y="3924300"/>
            <a:ext cx="5699125" cy="27051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ea typeface="ヒラギノ角ゴ Pro W3" panose="020B0300000000000000" pitchFamily="34" charset="-128"/>
              </a:defRPr>
            </a:lvl1pPr>
            <a:lvl2pPr marL="37931725" indent="-37474525">
              <a:defRPr>
                <a:solidFill>
                  <a:schemeClr val="tx1"/>
                </a:solidFill>
                <a:latin typeface="Arial" panose="020B0604020202020204" pitchFamily="34" charset="0"/>
                <a:ea typeface="ヒラギノ角ゴ Pro W3" panose="020B0300000000000000" pitchFamily="34" charset="-128"/>
              </a:defRPr>
            </a:lvl2pPr>
            <a:lvl3pPr>
              <a:defRPr>
                <a:solidFill>
                  <a:schemeClr val="tx1"/>
                </a:solidFill>
                <a:latin typeface="Arial" panose="020B0604020202020204" pitchFamily="34" charset="0"/>
                <a:ea typeface="ヒラギノ角ゴ Pro W3" panose="020B0300000000000000" pitchFamily="34" charset="-128"/>
              </a:defRPr>
            </a:lvl3pPr>
            <a:lvl4pPr>
              <a:defRPr>
                <a:solidFill>
                  <a:schemeClr val="tx1"/>
                </a:solidFill>
                <a:latin typeface="Arial" panose="020B0604020202020204" pitchFamily="34" charset="0"/>
                <a:ea typeface="ヒラギノ角ゴ Pro W3" panose="020B0300000000000000" pitchFamily="34" charset="-128"/>
              </a:defRPr>
            </a:lvl4pPr>
            <a:lvl5pPr>
              <a:defRPr>
                <a:solidFill>
                  <a:schemeClr val="tx1"/>
                </a:solidFill>
                <a:latin typeface="Arial" panose="020B0604020202020204" pitchFamily="34" charset="0"/>
                <a:ea typeface="ヒラギノ角ゴ Pro W3" panose="020B0300000000000000" pitchFamily="34" charset="-128"/>
              </a:defRPr>
            </a:lvl5pPr>
            <a:lvl6pPr marL="4572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6pPr>
            <a:lvl7pPr marL="9144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7pPr>
            <a:lvl8pPr marL="13716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8pPr>
            <a:lvl9pPr marL="18288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9pPr>
          </a:lstStyle>
          <a:p>
            <a:pPr algn="ctr"/>
            <a:endParaRPr lang="en-US" altLang="en-US" b="0" i="0" dirty="0">
              <a:solidFill>
                <a:srgbClr val="F3F4F3"/>
              </a:solidFill>
              <a:latin typeface="Arial" panose="020B0604020202020204" pitchFamily="34" charset="0"/>
            </a:endParaRPr>
          </a:p>
        </p:txBody>
      </p:sp>
      <p:sp>
        <p:nvSpPr>
          <p:cNvPr id="14" name="Rectangle 13">
            <a:extLst>
              <a:ext uri="{FF2B5EF4-FFF2-40B4-BE49-F238E27FC236}">
                <a16:creationId xmlns:a16="http://schemas.microsoft.com/office/drawing/2014/main" id="{BF9165ED-3C5E-6D43-8661-DC9190F285DA}"/>
              </a:ext>
            </a:extLst>
          </p:cNvPr>
          <p:cNvSpPr/>
          <p:nvPr/>
        </p:nvSpPr>
        <p:spPr>
          <a:xfrm>
            <a:off x="6226175" y="3429000"/>
            <a:ext cx="5699125" cy="801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ea typeface="ヒラギノ角ゴ Pro W3" panose="020B0300000000000000" pitchFamily="34" charset="-128"/>
              </a:defRPr>
            </a:lvl1pPr>
            <a:lvl2pPr marL="37931725" indent="-37474525">
              <a:defRPr>
                <a:solidFill>
                  <a:schemeClr val="tx1"/>
                </a:solidFill>
                <a:latin typeface="Arial" panose="020B0604020202020204" pitchFamily="34" charset="0"/>
                <a:ea typeface="ヒラギノ角ゴ Pro W3" panose="020B0300000000000000" pitchFamily="34" charset="-128"/>
              </a:defRPr>
            </a:lvl2pPr>
            <a:lvl3pPr>
              <a:defRPr>
                <a:solidFill>
                  <a:schemeClr val="tx1"/>
                </a:solidFill>
                <a:latin typeface="Arial" panose="020B0604020202020204" pitchFamily="34" charset="0"/>
                <a:ea typeface="ヒラギノ角ゴ Pro W3" panose="020B0300000000000000" pitchFamily="34" charset="-128"/>
              </a:defRPr>
            </a:lvl3pPr>
            <a:lvl4pPr>
              <a:defRPr>
                <a:solidFill>
                  <a:schemeClr val="tx1"/>
                </a:solidFill>
                <a:latin typeface="Arial" panose="020B0604020202020204" pitchFamily="34" charset="0"/>
                <a:ea typeface="ヒラギノ角ゴ Pro W3" panose="020B0300000000000000" pitchFamily="34" charset="-128"/>
              </a:defRPr>
            </a:lvl4pPr>
            <a:lvl5pPr>
              <a:defRPr>
                <a:solidFill>
                  <a:schemeClr val="tx1"/>
                </a:solidFill>
                <a:latin typeface="Arial" panose="020B0604020202020204" pitchFamily="34" charset="0"/>
                <a:ea typeface="ヒラギノ角ゴ Pro W3" panose="020B0300000000000000" pitchFamily="34" charset="-128"/>
              </a:defRPr>
            </a:lvl5pPr>
            <a:lvl6pPr marL="4572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6pPr>
            <a:lvl7pPr marL="9144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7pPr>
            <a:lvl8pPr marL="13716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8pPr>
            <a:lvl9pPr marL="18288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9pPr>
          </a:lstStyle>
          <a:p>
            <a:pPr algn="ctr"/>
            <a:endParaRPr lang="en-US" altLang="en-US" b="0" i="0" dirty="0">
              <a:solidFill>
                <a:srgbClr val="F3F4F3"/>
              </a:solidFill>
              <a:latin typeface="Arial" panose="020B0604020202020204" pitchFamily="34" charset="0"/>
            </a:endParaRPr>
          </a:p>
        </p:txBody>
      </p:sp>
      <p:sp>
        <p:nvSpPr>
          <p:cNvPr id="15" name="Rectangle 14">
            <a:extLst>
              <a:ext uri="{FF2B5EF4-FFF2-40B4-BE49-F238E27FC236}">
                <a16:creationId xmlns:a16="http://schemas.microsoft.com/office/drawing/2014/main" id="{560B9141-350B-9A4B-B9B5-365A71F5D1A0}"/>
              </a:ext>
            </a:extLst>
          </p:cNvPr>
          <p:cNvSpPr/>
          <p:nvPr/>
        </p:nvSpPr>
        <p:spPr>
          <a:xfrm>
            <a:off x="269875" y="3924300"/>
            <a:ext cx="5711825" cy="27051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ea typeface="ヒラギノ角ゴ Pro W3" panose="020B0300000000000000" pitchFamily="34" charset="-128"/>
              </a:defRPr>
            </a:lvl1pPr>
            <a:lvl2pPr marL="37931725" indent="-37474525">
              <a:defRPr>
                <a:solidFill>
                  <a:schemeClr val="tx1"/>
                </a:solidFill>
                <a:latin typeface="Arial" panose="020B0604020202020204" pitchFamily="34" charset="0"/>
                <a:ea typeface="ヒラギノ角ゴ Pro W3" panose="020B0300000000000000" pitchFamily="34" charset="-128"/>
              </a:defRPr>
            </a:lvl2pPr>
            <a:lvl3pPr>
              <a:defRPr>
                <a:solidFill>
                  <a:schemeClr val="tx1"/>
                </a:solidFill>
                <a:latin typeface="Arial" panose="020B0604020202020204" pitchFamily="34" charset="0"/>
                <a:ea typeface="ヒラギノ角ゴ Pro W3" panose="020B0300000000000000" pitchFamily="34" charset="-128"/>
              </a:defRPr>
            </a:lvl3pPr>
            <a:lvl4pPr>
              <a:defRPr>
                <a:solidFill>
                  <a:schemeClr val="tx1"/>
                </a:solidFill>
                <a:latin typeface="Arial" panose="020B0604020202020204" pitchFamily="34" charset="0"/>
                <a:ea typeface="ヒラギノ角ゴ Pro W3" panose="020B0300000000000000" pitchFamily="34" charset="-128"/>
              </a:defRPr>
            </a:lvl4pPr>
            <a:lvl5pPr>
              <a:defRPr>
                <a:solidFill>
                  <a:schemeClr val="tx1"/>
                </a:solidFill>
                <a:latin typeface="Arial" panose="020B0604020202020204" pitchFamily="34" charset="0"/>
                <a:ea typeface="ヒラギノ角ゴ Pro W3" panose="020B0300000000000000" pitchFamily="34" charset="-128"/>
              </a:defRPr>
            </a:lvl5pPr>
            <a:lvl6pPr marL="4572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6pPr>
            <a:lvl7pPr marL="9144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7pPr>
            <a:lvl8pPr marL="13716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8pPr>
            <a:lvl9pPr marL="18288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9pPr>
          </a:lstStyle>
          <a:p>
            <a:pPr algn="ctr"/>
            <a:endParaRPr lang="en-US" altLang="en-US" b="0" i="0" dirty="0">
              <a:solidFill>
                <a:srgbClr val="F3F4F3"/>
              </a:solidFill>
              <a:latin typeface="Arial" panose="020B0604020202020204" pitchFamily="34" charset="0"/>
            </a:endParaRPr>
          </a:p>
        </p:txBody>
      </p:sp>
      <p:sp>
        <p:nvSpPr>
          <p:cNvPr id="16" name="Rectangle 15">
            <a:extLst>
              <a:ext uri="{FF2B5EF4-FFF2-40B4-BE49-F238E27FC236}">
                <a16:creationId xmlns:a16="http://schemas.microsoft.com/office/drawing/2014/main" id="{C57A1088-01F1-FD48-A537-2B0016C6E7C9}"/>
              </a:ext>
            </a:extLst>
          </p:cNvPr>
          <p:cNvSpPr/>
          <p:nvPr/>
        </p:nvSpPr>
        <p:spPr>
          <a:xfrm>
            <a:off x="269875" y="3429000"/>
            <a:ext cx="5711825" cy="787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ea typeface="ヒラギノ角ゴ Pro W3" panose="020B0300000000000000" pitchFamily="34" charset="-128"/>
              </a:defRPr>
            </a:lvl1pPr>
            <a:lvl2pPr marL="37931725" indent="-37474525">
              <a:defRPr>
                <a:solidFill>
                  <a:schemeClr val="tx1"/>
                </a:solidFill>
                <a:latin typeface="Arial" panose="020B0604020202020204" pitchFamily="34" charset="0"/>
                <a:ea typeface="ヒラギノ角ゴ Pro W3" panose="020B0300000000000000" pitchFamily="34" charset="-128"/>
              </a:defRPr>
            </a:lvl2pPr>
            <a:lvl3pPr>
              <a:defRPr>
                <a:solidFill>
                  <a:schemeClr val="tx1"/>
                </a:solidFill>
                <a:latin typeface="Arial" panose="020B0604020202020204" pitchFamily="34" charset="0"/>
                <a:ea typeface="ヒラギノ角ゴ Pro W3" panose="020B0300000000000000" pitchFamily="34" charset="-128"/>
              </a:defRPr>
            </a:lvl3pPr>
            <a:lvl4pPr>
              <a:defRPr>
                <a:solidFill>
                  <a:schemeClr val="tx1"/>
                </a:solidFill>
                <a:latin typeface="Arial" panose="020B0604020202020204" pitchFamily="34" charset="0"/>
                <a:ea typeface="ヒラギノ角ゴ Pro W3" panose="020B0300000000000000" pitchFamily="34" charset="-128"/>
              </a:defRPr>
            </a:lvl4pPr>
            <a:lvl5pPr>
              <a:defRPr>
                <a:solidFill>
                  <a:schemeClr val="tx1"/>
                </a:solidFill>
                <a:latin typeface="Arial" panose="020B0604020202020204" pitchFamily="34" charset="0"/>
                <a:ea typeface="ヒラギノ角ゴ Pro W3" panose="020B0300000000000000" pitchFamily="34" charset="-128"/>
              </a:defRPr>
            </a:lvl5pPr>
            <a:lvl6pPr marL="4572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6pPr>
            <a:lvl7pPr marL="9144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7pPr>
            <a:lvl8pPr marL="13716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8pPr>
            <a:lvl9pPr marL="18288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9pPr>
          </a:lstStyle>
          <a:p>
            <a:pPr algn="ctr"/>
            <a:endParaRPr lang="en-US" altLang="en-US" b="0" i="0" dirty="0">
              <a:solidFill>
                <a:srgbClr val="F3F4F3"/>
              </a:solidFill>
              <a:latin typeface="Arial" panose="020B0604020202020204" pitchFamily="34" charset="0"/>
            </a:endParaRPr>
          </a:p>
        </p:txBody>
      </p:sp>
      <p:sp>
        <p:nvSpPr>
          <p:cNvPr id="3" name="Text Placeholder 2">
            <a:extLst>
              <a:ext uri="{FF2B5EF4-FFF2-40B4-BE49-F238E27FC236}">
                <a16:creationId xmlns:a16="http://schemas.microsoft.com/office/drawing/2014/main" id="{8215572E-576B-B544-912D-881198133FFA}"/>
              </a:ext>
            </a:extLst>
          </p:cNvPr>
          <p:cNvSpPr>
            <a:spLocks noGrp="1"/>
          </p:cNvSpPr>
          <p:nvPr>
            <p:ph type="body" sz="quarter" idx="20"/>
          </p:nvPr>
        </p:nvSpPr>
        <p:spPr>
          <a:xfrm>
            <a:off x="428625" y="3589489"/>
            <a:ext cx="5383213" cy="504992"/>
          </a:xfrm>
        </p:spPr>
        <p:txBody>
          <a:bodyPr anchor="ctr" anchorCtr="0"/>
          <a:lstStyle>
            <a:lvl1pPr algn="ctr">
              <a:defRPr sz="2400" b="1" i="0">
                <a:solidFill>
                  <a:schemeClr val="bg2">
                    <a:lumMod val="60000"/>
                    <a:lumOff val="40000"/>
                  </a:schemeClr>
                </a:solidFill>
                <a:latin typeface="Arial" panose="020B0604020202020204" pitchFamily="34" charset="0"/>
              </a:defRPr>
            </a:lvl1pPr>
            <a:lvl2pPr algn="ctr">
              <a:defRPr sz="2400" b="1"/>
            </a:lvl2pPr>
            <a:lvl3pPr algn="ctr">
              <a:defRPr sz="2400" b="1"/>
            </a:lvl3pPr>
            <a:lvl4pPr algn="ctr">
              <a:defRPr sz="2400" b="1"/>
            </a:lvl4pPr>
            <a:lvl5pPr algn="ctr">
              <a:defRPr sz="2400" b="1"/>
            </a:lvl5pPr>
          </a:lstStyle>
          <a:p>
            <a:pPr lvl="0"/>
            <a:r>
              <a:rPr lang="en-US"/>
              <a:t>Click to edit Master text styles</a:t>
            </a:r>
          </a:p>
        </p:txBody>
      </p:sp>
      <p:sp>
        <p:nvSpPr>
          <p:cNvPr id="5" name="Text Placeholder 4">
            <a:extLst>
              <a:ext uri="{FF2B5EF4-FFF2-40B4-BE49-F238E27FC236}">
                <a16:creationId xmlns:a16="http://schemas.microsoft.com/office/drawing/2014/main" id="{4900A03B-8C2D-EC43-B6F1-F9BF7A4E2CEA}"/>
              </a:ext>
            </a:extLst>
          </p:cNvPr>
          <p:cNvSpPr>
            <a:spLocks noGrp="1"/>
          </p:cNvSpPr>
          <p:nvPr>
            <p:ph type="body" sz="quarter" idx="21"/>
          </p:nvPr>
        </p:nvSpPr>
        <p:spPr>
          <a:xfrm>
            <a:off x="515938" y="4429125"/>
            <a:ext cx="5224462" cy="2001838"/>
          </a:xfrm>
        </p:spPr>
        <p:txBody>
          <a:bodyPr anchor="ctr" anchorCtr="0"/>
          <a:lstStyle>
            <a:lvl1pPr algn="ctr">
              <a:defRPr sz="2000" b="1" i="0">
                <a:solidFill>
                  <a:schemeClr val="accent1"/>
                </a:solidFill>
                <a:latin typeface="Arial" panose="020B0604020202020204" pitchFamily="34" charset="0"/>
              </a:defRPr>
            </a:lvl1pPr>
            <a:lvl2pPr>
              <a:defRPr sz="2000" b="1" i="0">
                <a:latin typeface="Montserrat" pitchFamily="2" charset="77"/>
              </a:defRPr>
            </a:lvl2pPr>
            <a:lvl3pPr>
              <a:defRPr sz="2000" b="1" i="0">
                <a:latin typeface="Montserrat" pitchFamily="2" charset="77"/>
              </a:defRPr>
            </a:lvl3pPr>
            <a:lvl4pPr>
              <a:defRPr sz="2000" b="1" i="0">
                <a:latin typeface="Montserrat" pitchFamily="2" charset="77"/>
              </a:defRPr>
            </a:lvl4pPr>
            <a:lvl5pPr>
              <a:defRPr sz="2000" b="1" i="0">
                <a:latin typeface="Montserrat" pitchFamily="2" charset="77"/>
              </a:defRPr>
            </a:lvl5pPr>
          </a:lstStyle>
          <a:p>
            <a:pPr lvl="0"/>
            <a:r>
              <a:rPr lang="en-US"/>
              <a:t>Click to edit Master text styles</a:t>
            </a:r>
          </a:p>
        </p:txBody>
      </p:sp>
      <p:sp>
        <p:nvSpPr>
          <p:cNvPr id="26" name="Text Placeholder 2">
            <a:extLst>
              <a:ext uri="{FF2B5EF4-FFF2-40B4-BE49-F238E27FC236}">
                <a16:creationId xmlns:a16="http://schemas.microsoft.com/office/drawing/2014/main" id="{64EE49AF-BEAB-3845-A256-25F30AD9F430}"/>
              </a:ext>
            </a:extLst>
          </p:cNvPr>
          <p:cNvSpPr>
            <a:spLocks noGrp="1"/>
          </p:cNvSpPr>
          <p:nvPr>
            <p:ph type="body" sz="quarter" idx="22"/>
          </p:nvPr>
        </p:nvSpPr>
        <p:spPr>
          <a:xfrm>
            <a:off x="6372225" y="3589489"/>
            <a:ext cx="5383213" cy="504992"/>
          </a:xfrm>
        </p:spPr>
        <p:txBody>
          <a:bodyPr anchor="ctr" anchorCtr="0"/>
          <a:lstStyle>
            <a:lvl1pPr algn="ctr">
              <a:defRPr sz="2400" b="1" i="0">
                <a:solidFill>
                  <a:schemeClr val="bg2">
                    <a:lumMod val="60000"/>
                    <a:lumOff val="40000"/>
                  </a:schemeClr>
                </a:solidFill>
                <a:latin typeface="Arial" panose="020B0604020202020204" pitchFamily="34" charset="0"/>
              </a:defRPr>
            </a:lvl1pPr>
            <a:lvl2pPr algn="ctr">
              <a:defRPr sz="2400" b="1"/>
            </a:lvl2pPr>
            <a:lvl3pPr algn="ctr">
              <a:defRPr sz="2400" b="1"/>
            </a:lvl3pPr>
            <a:lvl4pPr algn="ctr">
              <a:defRPr sz="2400" b="1"/>
            </a:lvl4pPr>
            <a:lvl5pPr algn="ctr">
              <a:defRPr sz="2400" b="1"/>
            </a:lvl5pPr>
          </a:lstStyle>
          <a:p>
            <a:pPr lvl="0"/>
            <a:r>
              <a:rPr lang="en-US"/>
              <a:t>Click to edit Master text styles</a:t>
            </a:r>
          </a:p>
        </p:txBody>
      </p:sp>
      <p:sp>
        <p:nvSpPr>
          <p:cNvPr id="27" name="Text Placeholder 4">
            <a:extLst>
              <a:ext uri="{FF2B5EF4-FFF2-40B4-BE49-F238E27FC236}">
                <a16:creationId xmlns:a16="http://schemas.microsoft.com/office/drawing/2014/main" id="{80D12DD0-BA36-EB42-9D41-E776C6FCDFB0}"/>
              </a:ext>
            </a:extLst>
          </p:cNvPr>
          <p:cNvSpPr>
            <a:spLocks noGrp="1"/>
          </p:cNvSpPr>
          <p:nvPr>
            <p:ph type="body" sz="quarter" idx="23"/>
          </p:nvPr>
        </p:nvSpPr>
        <p:spPr>
          <a:xfrm>
            <a:off x="6459538" y="4429125"/>
            <a:ext cx="5224462" cy="2001838"/>
          </a:xfrm>
        </p:spPr>
        <p:txBody>
          <a:bodyPr anchor="ctr" anchorCtr="0"/>
          <a:lstStyle>
            <a:lvl1pPr algn="ctr">
              <a:defRPr sz="2000" b="1" i="0">
                <a:solidFill>
                  <a:schemeClr val="accent1"/>
                </a:solidFill>
                <a:latin typeface="Arial" panose="020B0604020202020204" pitchFamily="34" charset="0"/>
              </a:defRPr>
            </a:lvl1pPr>
            <a:lvl2pPr>
              <a:defRPr sz="2000" b="1" i="0">
                <a:latin typeface="Montserrat" pitchFamily="2" charset="77"/>
              </a:defRPr>
            </a:lvl2pPr>
            <a:lvl3pPr>
              <a:defRPr sz="2000" b="1" i="0">
                <a:latin typeface="Montserrat" pitchFamily="2" charset="77"/>
              </a:defRPr>
            </a:lvl3pPr>
            <a:lvl4pPr>
              <a:defRPr sz="2000" b="1" i="0">
                <a:latin typeface="Montserrat" pitchFamily="2" charset="77"/>
              </a:defRPr>
            </a:lvl4pPr>
            <a:lvl5pPr>
              <a:defRPr sz="2000" b="1" i="0">
                <a:latin typeface="Montserrat" pitchFamily="2" charset="77"/>
              </a:defRPr>
            </a:lvl5pPr>
          </a:lstStyle>
          <a:p>
            <a:pPr lvl="0"/>
            <a:r>
              <a:rPr lang="en-US"/>
              <a:t>Click to edit Master text styles</a:t>
            </a:r>
          </a:p>
        </p:txBody>
      </p:sp>
      <p:pic>
        <p:nvPicPr>
          <p:cNvPr id="24" name="Picture 23" descr="Logo&#10;&#10;Description automatically generated">
            <a:extLst>
              <a:ext uri="{FF2B5EF4-FFF2-40B4-BE49-F238E27FC236}">
                <a16:creationId xmlns:a16="http://schemas.microsoft.com/office/drawing/2014/main" id="{644674D7-3FB7-354C-A506-9CE19678B369}"/>
              </a:ext>
            </a:extLst>
          </p:cNvPr>
          <p:cNvPicPr>
            <a:picLocks noChangeAspect="1"/>
          </p:cNvPicPr>
          <p:nvPr/>
        </p:nvPicPr>
        <p:blipFill>
          <a:blip r:embed="rId2"/>
          <a:stretch>
            <a:fillRect/>
          </a:stretch>
        </p:blipFill>
        <p:spPr>
          <a:xfrm>
            <a:off x="10792301" y="192403"/>
            <a:ext cx="1122998" cy="303110"/>
          </a:xfrm>
          <a:prstGeom prst="rect">
            <a:avLst/>
          </a:prstGeom>
        </p:spPr>
      </p:pic>
      <p:sp>
        <p:nvSpPr>
          <p:cNvPr id="22" name="Title 26">
            <a:extLst>
              <a:ext uri="{FF2B5EF4-FFF2-40B4-BE49-F238E27FC236}">
                <a16:creationId xmlns:a16="http://schemas.microsoft.com/office/drawing/2014/main" id="{B3ACFAFA-58A6-EE42-9464-95A328B3F6E8}"/>
              </a:ext>
            </a:extLst>
          </p:cNvPr>
          <p:cNvSpPr>
            <a:spLocks noGrp="1"/>
          </p:cNvSpPr>
          <p:nvPr>
            <p:ph type="title"/>
          </p:nvPr>
        </p:nvSpPr>
        <p:spPr>
          <a:xfrm>
            <a:off x="1505414" y="16626"/>
            <a:ext cx="9065941" cy="686823"/>
          </a:xfrm>
        </p:spPr>
        <p:txBody>
          <a:bodyPr>
            <a:normAutofit/>
          </a:bodyPr>
          <a:lstStyle>
            <a:lvl1pPr>
              <a:defRPr lang="en-US" sz="1700" b="1" i="0" kern="1200" cap="all" spc="300" baseline="0" noProof="0" dirty="0" smtClean="0">
                <a:solidFill>
                  <a:schemeClr val="bg2"/>
                </a:solidFill>
                <a:latin typeface="Arial" panose="020B0604020202020204" pitchFamily="34" charset="0"/>
                <a:ea typeface="+mn-ea"/>
                <a:cs typeface="Arial" panose="020B0604020202020204" pitchFamily="34" charset="0"/>
              </a:defRPr>
            </a:lvl1pPr>
          </a:lstStyle>
          <a:p>
            <a:pPr lvl="0"/>
            <a:r>
              <a:rPr lang="en-US"/>
              <a:t>Click to edit Master title style</a:t>
            </a:r>
            <a:endParaRPr lang="en-US" dirty="0"/>
          </a:p>
        </p:txBody>
      </p:sp>
    </p:spTree>
    <p:extLst>
      <p:ext uri="{BB962C8B-B14F-4D97-AF65-F5344CB8AC3E}">
        <p14:creationId xmlns:p14="http://schemas.microsoft.com/office/powerpoint/2010/main" val="15933337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Interior Main Head w/3 divisions">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A3B2413F-F6B7-A045-8F95-1001DF8D9BDD}"/>
              </a:ext>
            </a:extLst>
          </p:cNvPr>
          <p:cNvSpPr txBox="1">
            <a:spLocks/>
          </p:cNvSpPr>
          <p:nvPr/>
        </p:nvSpPr>
        <p:spPr>
          <a:xfrm>
            <a:off x="6226175" y="3429000"/>
            <a:ext cx="5699125" cy="3200400"/>
          </a:xfrm>
          <a:prstGeom prst="rect">
            <a:avLst/>
          </a:prstGeom>
        </p:spPr>
        <p:txBody>
          <a:bodyPr/>
          <a:lstStyle>
            <a:lvl1pPr>
              <a:defRPr>
                <a:solidFill>
                  <a:schemeClr val="tx1"/>
                </a:solidFill>
                <a:latin typeface="Arial" panose="020B0604020202020204" pitchFamily="34" charset="0"/>
                <a:ea typeface="ヒラギノ角ゴ Pro W3" panose="020B0300000000000000" pitchFamily="34" charset="-128"/>
              </a:defRPr>
            </a:lvl1pPr>
            <a:lvl2pPr marL="37931725" indent="-37474525">
              <a:defRPr>
                <a:solidFill>
                  <a:schemeClr val="tx1"/>
                </a:solidFill>
                <a:latin typeface="Arial" panose="020B0604020202020204" pitchFamily="34" charset="0"/>
                <a:ea typeface="ヒラギノ角ゴ Pro W3" panose="020B0300000000000000" pitchFamily="34" charset="-128"/>
              </a:defRPr>
            </a:lvl2pPr>
            <a:lvl3pPr>
              <a:defRPr>
                <a:solidFill>
                  <a:schemeClr val="tx1"/>
                </a:solidFill>
                <a:latin typeface="Arial" panose="020B0604020202020204" pitchFamily="34" charset="0"/>
                <a:ea typeface="ヒラギノ角ゴ Pro W3" panose="020B0300000000000000" pitchFamily="34" charset="-128"/>
              </a:defRPr>
            </a:lvl3pPr>
            <a:lvl4pPr>
              <a:defRPr>
                <a:solidFill>
                  <a:schemeClr val="tx1"/>
                </a:solidFill>
                <a:latin typeface="Arial" panose="020B0604020202020204" pitchFamily="34" charset="0"/>
                <a:ea typeface="ヒラギノ角ゴ Pro W3" panose="020B0300000000000000" pitchFamily="34" charset="-128"/>
              </a:defRPr>
            </a:lvl4pPr>
            <a:lvl5pPr>
              <a:defRPr>
                <a:solidFill>
                  <a:schemeClr val="tx1"/>
                </a:solidFill>
                <a:latin typeface="Arial" panose="020B0604020202020204" pitchFamily="34" charset="0"/>
                <a:ea typeface="ヒラギノ角ゴ Pro W3" panose="020B0300000000000000" pitchFamily="34" charset="-128"/>
              </a:defRPr>
            </a:lvl5pPr>
            <a:lvl6pPr marL="4572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6pPr>
            <a:lvl7pPr marL="9144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7pPr>
            <a:lvl8pPr marL="13716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8pPr>
            <a:lvl9pPr marL="18288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9pPr>
          </a:lstStyle>
          <a:p>
            <a:pPr>
              <a:lnSpc>
                <a:spcPct val="90000"/>
              </a:lnSpc>
              <a:spcBef>
                <a:spcPts val="1000"/>
              </a:spcBef>
              <a:buFont typeface="Arial" panose="020B0604020202020204" pitchFamily="34" charset="0"/>
              <a:buNone/>
            </a:pPr>
            <a:endParaRPr lang="en-US" altLang="en-US" sz="2200" b="0" i="0" baseline="30000" dirty="0">
              <a:solidFill>
                <a:schemeClr val="tx2"/>
              </a:solidFill>
              <a:latin typeface="Arial" panose="020B0604020202020204" pitchFamily="34" charset="0"/>
            </a:endParaRPr>
          </a:p>
        </p:txBody>
      </p:sp>
      <p:sp>
        <p:nvSpPr>
          <p:cNvPr id="11" name="Rectangle 10">
            <a:extLst>
              <a:ext uri="{FF2B5EF4-FFF2-40B4-BE49-F238E27FC236}">
                <a16:creationId xmlns:a16="http://schemas.microsoft.com/office/drawing/2014/main" id="{45505656-FEF6-BA4F-9660-BCD2C41B2241}"/>
              </a:ext>
            </a:extLst>
          </p:cNvPr>
          <p:cNvSpPr/>
          <p:nvPr/>
        </p:nvSpPr>
        <p:spPr>
          <a:xfrm>
            <a:off x="8245475" y="3924300"/>
            <a:ext cx="3679825" cy="27051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ea typeface="ヒラギノ角ゴ Pro W3" panose="020B0300000000000000" pitchFamily="34" charset="-128"/>
              </a:defRPr>
            </a:lvl1pPr>
            <a:lvl2pPr marL="37931725" indent="-37474525">
              <a:defRPr>
                <a:solidFill>
                  <a:schemeClr val="tx1"/>
                </a:solidFill>
                <a:latin typeface="Arial" panose="020B0604020202020204" pitchFamily="34" charset="0"/>
                <a:ea typeface="ヒラギノ角ゴ Pro W3" panose="020B0300000000000000" pitchFamily="34" charset="-128"/>
              </a:defRPr>
            </a:lvl2pPr>
            <a:lvl3pPr>
              <a:defRPr>
                <a:solidFill>
                  <a:schemeClr val="tx1"/>
                </a:solidFill>
                <a:latin typeface="Arial" panose="020B0604020202020204" pitchFamily="34" charset="0"/>
                <a:ea typeface="ヒラギノ角ゴ Pro W3" panose="020B0300000000000000" pitchFamily="34" charset="-128"/>
              </a:defRPr>
            </a:lvl3pPr>
            <a:lvl4pPr>
              <a:defRPr>
                <a:solidFill>
                  <a:schemeClr val="tx1"/>
                </a:solidFill>
                <a:latin typeface="Arial" panose="020B0604020202020204" pitchFamily="34" charset="0"/>
                <a:ea typeface="ヒラギノ角ゴ Pro W3" panose="020B0300000000000000" pitchFamily="34" charset="-128"/>
              </a:defRPr>
            </a:lvl4pPr>
            <a:lvl5pPr>
              <a:defRPr>
                <a:solidFill>
                  <a:schemeClr val="tx1"/>
                </a:solidFill>
                <a:latin typeface="Arial" panose="020B0604020202020204" pitchFamily="34" charset="0"/>
                <a:ea typeface="ヒラギノ角ゴ Pro W3" panose="020B0300000000000000" pitchFamily="34" charset="-128"/>
              </a:defRPr>
            </a:lvl5pPr>
            <a:lvl6pPr marL="4572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6pPr>
            <a:lvl7pPr marL="9144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7pPr>
            <a:lvl8pPr marL="13716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8pPr>
            <a:lvl9pPr marL="18288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9pPr>
          </a:lstStyle>
          <a:p>
            <a:pPr algn="ctr"/>
            <a:endParaRPr lang="en-US" altLang="en-US" b="0" i="0" dirty="0">
              <a:solidFill>
                <a:srgbClr val="F3F4F3"/>
              </a:solidFill>
              <a:latin typeface="Arial" panose="020B0604020202020204" pitchFamily="34" charset="0"/>
            </a:endParaRPr>
          </a:p>
        </p:txBody>
      </p:sp>
      <p:sp>
        <p:nvSpPr>
          <p:cNvPr id="12" name="Rectangle 11">
            <a:extLst>
              <a:ext uri="{FF2B5EF4-FFF2-40B4-BE49-F238E27FC236}">
                <a16:creationId xmlns:a16="http://schemas.microsoft.com/office/drawing/2014/main" id="{0F2F51FE-0689-6541-97B6-20BE7DB849D3}"/>
              </a:ext>
            </a:extLst>
          </p:cNvPr>
          <p:cNvSpPr/>
          <p:nvPr/>
        </p:nvSpPr>
        <p:spPr>
          <a:xfrm>
            <a:off x="8245475" y="3429000"/>
            <a:ext cx="3679825" cy="787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ea typeface="ヒラギノ角ゴ Pro W3" panose="020B0300000000000000" pitchFamily="34" charset="-128"/>
              </a:defRPr>
            </a:lvl1pPr>
            <a:lvl2pPr marL="37931725" indent="-37474525">
              <a:defRPr>
                <a:solidFill>
                  <a:schemeClr val="tx1"/>
                </a:solidFill>
                <a:latin typeface="Arial" panose="020B0604020202020204" pitchFamily="34" charset="0"/>
                <a:ea typeface="ヒラギノ角ゴ Pro W3" panose="020B0300000000000000" pitchFamily="34" charset="-128"/>
              </a:defRPr>
            </a:lvl2pPr>
            <a:lvl3pPr>
              <a:defRPr>
                <a:solidFill>
                  <a:schemeClr val="tx1"/>
                </a:solidFill>
                <a:latin typeface="Arial" panose="020B0604020202020204" pitchFamily="34" charset="0"/>
                <a:ea typeface="ヒラギノ角ゴ Pro W3" panose="020B0300000000000000" pitchFamily="34" charset="-128"/>
              </a:defRPr>
            </a:lvl3pPr>
            <a:lvl4pPr>
              <a:defRPr>
                <a:solidFill>
                  <a:schemeClr val="tx1"/>
                </a:solidFill>
                <a:latin typeface="Arial" panose="020B0604020202020204" pitchFamily="34" charset="0"/>
                <a:ea typeface="ヒラギノ角ゴ Pro W3" panose="020B0300000000000000" pitchFamily="34" charset="-128"/>
              </a:defRPr>
            </a:lvl4pPr>
            <a:lvl5pPr>
              <a:defRPr>
                <a:solidFill>
                  <a:schemeClr val="tx1"/>
                </a:solidFill>
                <a:latin typeface="Arial" panose="020B0604020202020204" pitchFamily="34" charset="0"/>
                <a:ea typeface="ヒラギノ角ゴ Pro W3" panose="020B0300000000000000" pitchFamily="34" charset="-128"/>
              </a:defRPr>
            </a:lvl5pPr>
            <a:lvl6pPr marL="4572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6pPr>
            <a:lvl7pPr marL="9144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7pPr>
            <a:lvl8pPr marL="13716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8pPr>
            <a:lvl9pPr marL="18288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9pPr>
          </a:lstStyle>
          <a:p>
            <a:pPr algn="ctr"/>
            <a:endParaRPr lang="en-US" altLang="en-US" b="0" i="0" dirty="0">
              <a:solidFill>
                <a:srgbClr val="F3F4F3"/>
              </a:solidFill>
              <a:latin typeface="Arial" panose="020B0604020202020204" pitchFamily="34" charset="0"/>
            </a:endParaRPr>
          </a:p>
        </p:txBody>
      </p:sp>
      <p:sp>
        <p:nvSpPr>
          <p:cNvPr id="13" name="Rectangle 12">
            <a:extLst>
              <a:ext uri="{FF2B5EF4-FFF2-40B4-BE49-F238E27FC236}">
                <a16:creationId xmlns:a16="http://schemas.microsoft.com/office/drawing/2014/main" id="{9AC79977-C0F2-AE4B-BD13-ECE52626C9DD}"/>
              </a:ext>
            </a:extLst>
          </p:cNvPr>
          <p:cNvSpPr/>
          <p:nvPr/>
        </p:nvSpPr>
        <p:spPr>
          <a:xfrm>
            <a:off x="4262438" y="3924300"/>
            <a:ext cx="3679825" cy="27051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ea typeface="ヒラギノ角ゴ Pro W3" panose="020B0300000000000000" pitchFamily="34" charset="-128"/>
              </a:defRPr>
            </a:lvl1pPr>
            <a:lvl2pPr marL="37931725" indent="-37474525">
              <a:defRPr>
                <a:solidFill>
                  <a:schemeClr val="tx1"/>
                </a:solidFill>
                <a:latin typeface="Arial" panose="020B0604020202020204" pitchFamily="34" charset="0"/>
                <a:ea typeface="ヒラギノ角ゴ Pro W3" panose="020B0300000000000000" pitchFamily="34" charset="-128"/>
              </a:defRPr>
            </a:lvl2pPr>
            <a:lvl3pPr>
              <a:defRPr>
                <a:solidFill>
                  <a:schemeClr val="tx1"/>
                </a:solidFill>
                <a:latin typeface="Arial" panose="020B0604020202020204" pitchFamily="34" charset="0"/>
                <a:ea typeface="ヒラギノ角ゴ Pro W3" panose="020B0300000000000000" pitchFamily="34" charset="-128"/>
              </a:defRPr>
            </a:lvl3pPr>
            <a:lvl4pPr>
              <a:defRPr>
                <a:solidFill>
                  <a:schemeClr val="tx1"/>
                </a:solidFill>
                <a:latin typeface="Arial" panose="020B0604020202020204" pitchFamily="34" charset="0"/>
                <a:ea typeface="ヒラギノ角ゴ Pro W3" panose="020B0300000000000000" pitchFamily="34" charset="-128"/>
              </a:defRPr>
            </a:lvl4pPr>
            <a:lvl5pPr>
              <a:defRPr>
                <a:solidFill>
                  <a:schemeClr val="tx1"/>
                </a:solidFill>
                <a:latin typeface="Arial" panose="020B0604020202020204" pitchFamily="34" charset="0"/>
                <a:ea typeface="ヒラギノ角ゴ Pro W3" panose="020B0300000000000000" pitchFamily="34" charset="-128"/>
              </a:defRPr>
            </a:lvl5pPr>
            <a:lvl6pPr marL="4572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6pPr>
            <a:lvl7pPr marL="9144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7pPr>
            <a:lvl8pPr marL="13716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8pPr>
            <a:lvl9pPr marL="18288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9pPr>
          </a:lstStyle>
          <a:p>
            <a:pPr algn="ctr"/>
            <a:endParaRPr lang="en-US" altLang="en-US" b="0" i="0" dirty="0">
              <a:solidFill>
                <a:srgbClr val="F3F4F3"/>
              </a:solidFill>
              <a:latin typeface="Arial" panose="020B0604020202020204" pitchFamily="34" charset="0"/>
            </a:endParaRPr>
          </a:p>
        </p:txBody>
      </p:sp>
      <p:sp>
        <p:nvSpPr>
          <p:cNvPr id="14" name="Rectangle 13">
            <a:extLst>
              <a:ext uri="{FF2B5EF4-FFF2-40B4-BE49-F238E27FC236}">
                <a16:creationId xmlns:a16="http://schemas.microsoft.com/office/drawing/2014/main" id="{69B42364-E25C-2241-852D-A0D024CFC883}"/>
              </a:ext>
            </a:extLst>
          </p:cNvPr>
          <p:cNvSpPr/>
          <p:nvPr/>
        </p:nvSpPr>
        <p:spPr>
          <a:xfrm>
            <a:off x="4262438" y="3429000"/>
            <a:ext cx="3679825" cy="787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ea typeface="ヒラギノ角ゴ Pro W3" panose="020B0300000000000000" pitchFamily="34" charset="-128"/>
              </a:defRPr>
            </a:lvl1pPr>
            <a:lvl2pPr marL="37931725" indent="-37474525">
              <a:defRPr>
                <a:solidFill>
                  <a:schemeClr val="tx1"/>
                </a:solidFill>
                <a:latin typeface="Arial" panose="020B0604020202020204" pitchFamily="34" charset="0"/>
                <a:ea typeface="ヒラギノ角ゴ Pro W3" panose="020B0300000000000000" pitchFamily="34" charset="-128"/>
              </a:defRPr>
            </a:lvl2pPr>
            <a:lvl3pPr>
              <a:defRPr>
                <a:solidFill>
                  <a:schemeClr val="tx1"/>
                </a:solidFill>
                <a:latin typeface="Arial" panose="020B0604020202020204" pitchFamily="34" charset="0"/>
                <a:ea typeface="ヒラギノ角ゴ Pro W3" panose="020B0300000000000000" pitchFamily="34" charset="-128"/>
              </a:defRPr>
            </a:lvl3pPr>
            <a:lvl4pPr>
              <a:defRPr>
                <a:solidFill>
                  <a:schemeClr val="tx1"/>
                </a:solidFill>
                <a:latin typeface="Arial" panose="020B0604020202020204" pitchFamily="34" charset="0"/>
                <a:ea typeface="ヒラギノ角ゴ Pro W3" panose="020B0300000000000000" pitchFamily="34" charset="-128"/>
              </a:defRPr>
            </a:lvl4pPr>
            <a:lvl5pPr>
              <a:defRPr>
                <a:solidFill>
                  <a:schemeClr val="tx1"/>
                </a:solidFill>
                <a:latin typeface="Arial" panose="020B0604020202020204" pitchFamily="34" charset="0"/>
                <a:ea typeface="ヒラギノ角ゴ Pro W3" panose="020B0300000000000000" pitchFamily="34" charset="-128"/>
              </a:defRPr>
            </a:lvl5pPr>
            <a:lvl6pPr marL="4572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6pPr>
            <a:lvl7pPr marL="9144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7pPr>
            <a:lvl8pPr marL="13716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8pPr>
            <a:lvl9pPr marL="18288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9pPr>
          </a:lstStyle>
          <a:p>
            <a:pPr algn="ctr"/>
            <a:endParaRPr lang="en-US" altLang="en-US" b="0" i="0" dirty="0">
              <a:solidFill>
                <a:srgbClr val="F3F4F3"/>
              </a:solidFill>
              <a:latin typeface="Arial" panose="020B0604020202020204" pitchFamily="34" charset="0"/>
            </a:endParaRPr>
          </a:p>
        </p:txBody>
      </p:sp>
      <p:sp>
        <p:nvSpPr>
          <p:cNvPr id="15" name="Rectangle 14">
            <a:extLst>
              <a:ext uri="{FF2B5EF4-FFF2-40B4-BE49-F238E27FC236}">
                <a16:creationId xmlns:a16="http://schemas.microsoft.com/office/drawing/2014/main" id="{BF1BC448-0198-1D4D-80BB-834AFAC8F7C8}"/>
              </a:ext>
            </a:extLst>
          </p:cNvPr>
          <p:cNvSpPr/>
          <p:nvPr/>
        </p:nvSpPr>
        <p:spPr>
          <a:xfrm>
            <a:off x="269875" y="3924300"/>
            <a:ext cx="3679825" cy="27051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ea typeface="ヒラギノ角ゴ Pro W3" panose="020B0300000000000000" pitchFamily="34" charset="-128"/>
              </a:defRPr>
            </a:lvl1pPr>
            <a:lvl2pPr marL="37931725" indent="-37474525">
              <a:defRPr>
                <a:solidFill>
                  <a:schemeClr val="tx1"/>
                </a:solidFill>
                <a:latin typeface="Arial" panose="020B0604020202020204" pitchFamily="34" charset="0"/>
                <a:ea typeface="ヒラギノ角ゴ Pro W3" panose="020B0300000000000000" pitchFamily="34" charset="-128"/>
              </a:defRPr>
            </a:lvl2pPr>
            <a:lvl3pPr>
              <a:defRPr>
                <a:solidFill>
                  <a:schemeClr val="tx1"/>
                </a:solidFill>
                <a:latin typeface="Arial" panose="020B0604020202020204" pitchFamily="34" charset="0"/>
                <a:ea typeface="ヒラギノ角ゴ Pro W3" panose="020B0300000000000000" pitchFamily="34" charset="-128"/>
              </a:defRPr>
            </a:lvl3pPr>
            <a:lvl4pPr>
              <a:defRPr>
                <a:solidFill>
                  <a:schemeClr val="tx1"/>
                </a:solidFill>
                <a:latin typeface="Arial" panose="020B0604020202020204" pitchFamily="34" charset="0"/>
                <a:ea typeface="ヒラギノ角ゴ Pro W3" panose="020B0300000000000000" pitchFamily="34" charset="-128"/>
              </a:defRPr>
            </a:lvl4pPr>
            <a:lvl5pPr>
              <a:defRPr>
                <a:solidFill>
                  <a:schemeClr val="tx1"/>
                </a:solidFill>
                <a:latin typeface="Arial" panose="020B0604020202020204" pitchFamily="34" charset="0"/>
                <a:ea typeface="ヒラギノ角ゴ Pro W3" panose="020B0300000000000000" pitchFamily="34" charset="-128"/>
              </a:defRPr>
            </a:lvl5pPr>
            <a:lvl6pPr marL="4572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6pPr>
            <a:lvl7pPr marL="9144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7pPr>
            <a:lvl8pPr marL="13716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8pPr>
            <a:lvl9pPr marL="18288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9pPr>
          </a:lstStyle>
          <a:p>
            <a:pPr algn="ctr"/>
            <a:endParaRPr lang="en-US" altLang="en-US" b="0" i="0" dirty="0">
              <a:solidFill>
                <a:srgbClr val="F3F4F3"/>
              </a:solidFill>
              <a:latin typeface="Arial" panose="020B0604020202020204" pitchFamily="34" charset="0"/>
            </a:endParaRPr>
          </a:p>
        </p:txBody>
      </p:sp>
      <p:sp>
        <p:nvSpPr>
          <p:cNvPr id="16" name="Rectangle 15">
            <a:extLst>
              <a:ext uri="{FF2B5EF4-FFF2-40B4-BE49-F238E27FC236}">
                <a16:creationId xmlns:a16="http://schemas.microsoft.com/office/drawing/2014/main" id="{92D40BBE-7DAB-9747-BD21-D39AF93D9F81}"/>
              </a:ext>
            </a:extLst>
          </p:cNvPr>
          <p:cNvSpPr/>
          <p:nvPr/>
        </p:nvSpPr>
        <p:spPr>
          <a:xfrm>
            <a:off x="269875" y="3429000"/>
            <a:ext cx="3679825" cy="787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ea typeface="ヒラギノ角ゴ Pro W3" panose="020B0300000000000000" pitchFamily="34" charset="-128"/>
              </a:defRPr>
            </a:lvl1pPr>
            <a:lvl2pPr marL="37931725" indent="-37474525">
              <a:defRPr>
                <a:solidFill>
                  <a:schemeClr val="tx1"/>
                </a:solidFill>
                <a:latin typeface="Arial" panose="020B0604020202020204" pitchFamily="34" charset="0"/>
                <a:ea typeface="ヒラギノ角ゴ Pro W3" panose="020B0300000000000000" pitchFamily="34" charset="-128"/>
              </a:defRPr>
            </a:lvl2pPr>
            <a:lvl3pPr>
              <a:defRPr>
                <a:solidFill>
                  <a:schemeClr val="tx1"/>
                </a:solidFill>
                <a:latin typeface="Arial" panose="020B0604020202020204" pitchFamily="34" charset="0"/>
                <a:ea typeface="ヒラギノ角ゴ Pro W3" panose="020B0300000000000000" pitchFamily="34" charset="-128"/>
              </a:defRPr>
            </a:lvl3pPr>
            <a:lvl4pPr>
              <a:defRPr>
                <a:solidFill>
                  <a:schemeClr val="tx1"/>
                </a:solidFill>
                <a:latin typeface="Arial" panose="020B0604020202020204" pitchFamily="34" charset="0"/>
                <a:ea typeface="ヒラギノ角ゴ Pro W3" panose="020B0300000000000000" pitchFamily="34" charset="-128"/>
              </a:defRPr>
            </a:lvl4pPr>
            <a:lvl5pPr>
              <a:defRPr>
                <a:solidFill>
                  <a:schemeClr val="tx1"/>
                </a:solidFill>
                <a:latin typeface="Arial" panose="020B0604020202020204" pitchFamily="34" charset="0"/>
                <a:ea typeface="ヒラギノ角ゴ Pro W3" panose="020B0300000000000000" pitchFamily="34" charset="-128"/>
              </a:defRPr>
            </a:lvl5pPr>
            <a:lvl6pPr marL="4572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6pPr>
            <a:lvl7pPr marL="9144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7pPr>
            <a:lvl8pPr marL="13716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8pPr>
            <a:lvl9pPr marL="18288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9pPr>
          </a:lstStyle>
          <a:p>
            <a:pPr algn="ctr"/>
            <a:endParaRPr lang="en-US" altLang="en-US" b="0" i="0" dirty="0">
              <a:solidFill>
                <a:srgbClr val="F3F4F3"/>
              </a:solidFill>
              <a:latin typeface="Arial" panose="020B0604020202020204" pitchFamily="34" charset="0"/>
            </a:endParaRPr>
          </a:p>
        </p:txBody>
      </p:sp>
      <p:sp>
        <p:nvSpPr>
          <p:cNvPr id="23" name="Text Placeholder 28">
            <a:extLst>
              <a:ext uri="{FF2B5EF4-FFF2-40B4-BE49-F238E27FC236}">
                <a16:creationId xmlns:a16="http://schemas.microsoft.com/office/drawing/2014/main" id="{9EFDE537-B3B7-204C-BA8A-435DCE753541}"/>
              </a:ext>
            </a:extLst>
          </p:cNvPr>
          <p:cNvSpPr>
            <a:spLocks noGrp="1"/>
          </p:cNvSpPr>
          <p:nvPr>
            <p:ph type="body" sz="quarter" idx="20"/>
          </p:nvPr>
        </p:nvSpPr>
        <p:spPr>
          <a:xfrm>
            <a:off x="870168" y="1358900"/>
            <a:ext cx="10483632" cy="1929283"/>
          </a:xfrm>
        </p:spPr>
        <p:txBody>
          <a:bodyPr anchor="ctr" anchorCtr="1">
            <a:noAutofit/>
          </a:bodyPr>
          <a:lstStyle>
            <a:lvl1pPr algn="ctr">
              <a:buNone/>
              <a:defRPr sz="3400" b="1" i="0">
                <a:solidFill>
                  <a:schemeClr val="accent1"/>
                </a:solidFill>
                <a:latin typeface="Arial" panose="020B0604020202020204" pitchFamily="34" charset="0"/>
              </a:defRPr>
            </a:lvl1pPr>
          </a:lstStyle>
          <a:p>
            <a:pPr lvl="0"/>
            <a:r>
              <a:rPr lang="en-US"/>
              <a:t>Click to edit Master text styles</a:t>
            </a:r>
          </a:p>
        </p:txBody>
      </p:sp>
      <p:sp>
        <p:nvSpPr>
          <p:cNvPr id="24" name="Rectangle 23">
            <a:extLst>
              <a:ext uri="{FF2B5EF4-FFF2-40B4-BE49-F238E27FC236}">
                <a16:creationId xmlns:a16="http://schemas.microsoft.com/office/drawing/2014/main" id="{786DCE88-4CA4-1346-8769-887CA2C5F837}"/>
              </a:ext>
            </a:extLst>
          </p:cNvPr>
          <p:cNvSpPr/>
          <p:nvPr/>
        </p:nvSpPr>
        <p:spPr>
          <a:xfrm>
            <a:off x="0" y="688975"/>
            <a:ext cx="12192000" cy="2270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ea typeface="ヒラギノ角ゴ Pro W3" panose="020B0300000000000000" pitchFamily="34" charset="-128"/>
              </a:defRPr>
            </a:lvl1pPr>
            <a:lvl2pPr marL="37931725" indent="-37474525">
              <a:defRPr>
                <a:solidFill>
                  <a:schemeClr val="tx1"/>
                </a:solidFill>
                <a:latin typeface="Arial" panose="020B0604020202020204" pitchFamily="34" charset="0"/>
                <a:ea typeface="ヒラギノ角ゴ Pro W3" panose="020B0300000000000000" pitchFamily="34" charset="-128"/>
              </a:defRPr>
            </a:lvl2pPr>
            <a:lvl3pPr>
              <a:defRPr>
                <a:solidFill>
                  <a:schemeClr val="tx1"/>
                </a:solidFill>
                <a:latin typeface="Arial" panose="020B0604020202020204" pitchFamily="34" charset="0"/>
                <a:ea typeface="ヒラギノ角ゴ Pro W3" panose="020B0300000000000000" pitchFamily="34" charset="-128"/>
              </a:defRPr>
            </a:lvl3pPr>
            <a:lvl4pPr>
              <a:defRPr>
                <a:solidFill>
                  <a:schemeClr val="tx1"/>
                </a:solidFill>
                <a:latin typeface="Arial" panose="020B0604020202020204" pitchFamily="34" charset="0"/>
                <a:ea typeface="ヒラギノ角ゴ Pro W3" panose="020B0300000000000000" pitchFamily="34" charset="-128"/>
              </a:defRPr>
            </a:lvl4pPr>
            <a:lvl5pPr>
              <a:defRPr>
                <a:solidFill>
                  <a:schemeClr val="tx1"/>
                </a:solidFill>
                <a:latin typeface="Arial" panose="020B0604020202020204" pitchFamily="34" charset="0"/>
                <a:ea typeface="ヒラギノ角ゴ Pro W3" panose="020B0300000000000000" pitchFamily="34" charset="-128"/>
              </a:defRPr>
            </a:lvl5pPr>
            <a:lvl6pPr marL="4572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6pPr>
            <a:lvl7pPr marL="9144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7pPr>
            <a:lvl8pPr marL="13716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8pPr>
            <a:lvl9pPr marL="18288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9pPr>
          </a:lstStyle>
          <a:p>
            <a:pPr algn="ctr"/>
            <a:endParaRPr lang="en-US" altLang="en-US" b="0" i="0" dirty="0">
              <a:solidFill>
                <a:srgbClr val="F3F4F3"/>
              </a:solidFill>
              <a:latin typeface="Arial" panose="020B0604020202020204" pitchFamily="34" charset="0"/>
            </a:endParaRPr>
          </a:p>
        </p:txBody>
      </p:sp>
      <p:sp>
        <p:nvSpPr>
          <p:cNvPr id="25" name="Text Placeholder 2">
            <a:extLst>
              <a:ext uri="{FF2B5EF4-FFF2-40B4-BE49-F238E27FC236}">
                <a16:creationId xmlns:a16="http://schemas.microsoft.com/office/drawing/2014/main" id="{FA6EAB97-EF96-B744-982E-59A9B0146120}"/>
              </a:ext>
            </a:extLst>
          </p:cNvPr>
          <p:cNvSpPr txBox="1">
            <a:spLocks/>
          </p:cNvSpPr>
          <p:nvPr/>
        </p:nvSpPr>
        <p:spPr>
          <a:xfrm>
            <a:off x="96838" y="689125"/>
            <a:ext cx="419100" cy="392113"/>
          </a:xfrm>
          <a:prstGeom prst="rect">
            <a:avLst/>
          </a:prstGeom>
        </p:spPr>
        <p:txBody>
          <a:bodyPr>
            <a:normAutofit/>
          </a:bodyPr>
          <a:lstStyle>
            <a:lvl1pPr>
              <a:defRPr>
                <a:solidFill>
                  <a:schemeClr val="tx1"/>
                </a:solidFill>
                <a:latin typeface="Arial" panose="020B0604020202020204" pitchFamily="34" charset="0"/>
                <a:ea typeface="ヒラギノ角ゴ Pro W3" panose="020B0300000000000000" pitchFamily="34" charset="-128"/>
              </a:defRPr>
            </a:lvl1pPr>
            <a:lvl2pPr marL="37931725" indent="-37474525">
              <a:defRPr>
                <a:solidFill>
                  <a:schemeClr val="tx1"/>
                </a:solidFill>
                <a:latin typeface="Arial" panose="020B0604020202020204" pitchFamily="34" charset="0"/>
                <a:ea typeface="ヒラギノ角ゴ Pro W3" panose="020B0300000000000000" pitchFamily="34" charset="-128"/>
              </a:defRPr>
            </a:lvl2pPr>
            <a:lvl3pPr>
              <a:defRPr>
                <a:solidFill>
                  <a:schemeClr val="tx1"/>
                </a:solidFill>
                <a:latin typeface="Arial" panose="020B0604020202020204" pitchFamily="34" charset="0"/>
                <a:ea typeface="ヒラギノ角ゴ Pro W3" panose="020B0300000000000000" pitchFamily="34" charset="-128"/>
              </a:defRPr>
            </a:lvl3pPr>
            <a:lvl4pPr>
              <a:defRPr>
                <a:solidFill>
                  <a:schemeClr val="tx1"/>
                </a:solidFill>
                <a:latin typeface="Arial" panose="020B0604020202020204" pitchFamily="34" charset="0"/>
                <a:ea typeface="ヒラギノ角ゴ Pro W3" panose="020B0300000000000000" pitchFamily="34" charset="-128"/>
              </a:defRPr>
            </a:lvl4pPr>
            <a:lvl5pPr>
              <a:defRPr>
                <a:solidFill>
                  <a:schemeClr val="tx1"/>
                </a:solidFill>
                <a:latin typeface="Arial" panose="020B0604020202020204" pitchFamily="34" charset="0"/>
                <a:ea typeface="ヒラギノ角ゴ Pro W3" panose="020B0300000000000000" pitchFamily="34" charset="-128"/>
              </a:defRPr>
            </a:lvl5pPr>
            <a:lvl6pPr marL="4572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6pPr>
            <a:lvl7pPr marL="9144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7pPr>
            <a:lvl8pPr marL="13716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8pPr>
            <a:lvl9pPr marL="18288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9pPr>
          </a:lstStyle>
          <a:p>
            <a:pPr>
              <a:lnSpc>
                <a:spcPct val="90000"/>
              </a:lnSpc>
              <a:spcBef>
                <a:spcPts val="1000"/>
              </a:spcBef>
            </a:pPr>
            <a:fld id="{250C863D-7257-FC4D-AC9C-650F75BF11F2}" type="slidenum">
              <a:rPr lang="en-US" altLang="en-US" sz="1000" b="0" i="0">
                <a:solidFill>
                  <a:srgbClr val="FFFFFF"/>
                </a:solidFill>
                <a:latin typeface="Arial" panose="020B0604020202020204" pitchFamily="34" charset="0"/>
              </a:rPr>
              <a:pPr>
                <a:lnSpc>
                  <a:spcPct val="90000"/>
                </a:lnSpc>
                <a:spcBef>
                  <a:spcPts val="1000"/>
                </a:spcBef>
              </a:pPr>
              <a:t>‹Nº›</a:t>
            </a:fld>
            <a:endParaRPr lang="en-US" altLang="en-US" sz="1000" b="0" i="0" dirty="0">
              <a:solidFill>
                <a:srgbClr val="FFFFFF"/>
              </a:solidFill>
              <a:latin typeface="Arial" panose="020B0604020202020204" pitchFamily="34" charset="0"/>
            </a:endParaRPr>
          </a:p>
        </p:txBody>
      </p:sp>
      <p:sp>
        <p:nvSpPr>
          <p:cNvPr id="29" name="Text Placeholder 2">
            <a:extLst>
              <a:ext uri="{FF2B5EF4-FFF2-40B4-BE49-F238E27FC236}">
                <a16:creationId xmlns:a16="http://schemas.microsoft.com/office/drawing/2014/main" id="{855DC0BE-1BEB-D840-B219-E9B00EC88085}"/>
              </a:ext>
            </a:extLst>
          </p:cNvPr>
          <p:cNvSpPr txBox="1">
            <a:spLocks/>
          </p:cNvSpPr>
          <p:nvPr/>
        </p:nvSpPr>
        <p:spPr>
          <a:xfrm>
            <a:off x="428625" y="693738"/>
            <a:ext cx="2347913" cy="227012"/>
          </a:xfrm>
          <a:prstGeom prst="rect">
            <a:avLst/>
          </a:prstGeom>
        </p:spPr>
        <p:txBody>
          <a:bodyPr anchor="ctr">
            <a:normAutofit/>
          </a:bodyPr>
          <a:lstStyle>
            <a:lvl1pPr>
              <a:defRPr>
                <a:solidFill>
                  <a:schemeClr val="tx1"/>
                </a:solidFill>
                <a:latin typeface="Arial" panose="020B0604020202020204" pitchFamily="34" charset="0"/>
                <a:ea typeface="ヒラギノ角ゴ Pro W3" panose="020B0300000000000000" pitchFamily="34" charset="-128"/>
              </a:defRPr>
            </a:lvl1pPr>
            <a:lvl2pPr marL="37931725" indent="-37474525">
              <a:defRPr>
                <a:solidFill>
                  <a:schemeClr val="tx1"/>
                </a:solidFill>
                <a:latin typeface="Arial" panose="020B0604020202020204" pitchFamily="34" charset="0"/>
                <a:ea typeface="ヒラギノ角ゴ Pro W3" panose="020B0300000000000000" pitchFamily="34" charset="-128"/>
              </a:defRPr>
            </a:lvl2pPr>
            <a:lvl3pPr>
              <a:defRPr>
                <a:solidFill>
                  <a:schemeClr val="tx1"/>
                </a:solidFill>
                <a:latin typeface="Arial" panose="020B0604020202020204" pitchFamily="34" charset="0"/>
                <a:ea typeface="ヒラギノ角ゴ Pro W3" panose="020B0300000000000000" pitchFamily="34" charset="-128"/>
              </a:defRPr>
            </a:lvl3pPr>
            <a:lvl4pPr>
              <a:defRPr>
                <a:solidFill>
                  <a:schemeClr val="tx1"/>
                </a:solidFill>
                <a:latin typeface="Arial" panose="020B0604020202020204" pitchFamily="34" charset="0"/>
                <a:ea typeface="ヒラギノ角ゴ Pro W3" panose="020B0300000000000000" pitchFamily="34" charset="-128"/>
              </a:defRPr>
            </a:lvl4pPr>
            <a:lvl5pPr>
              <a:defRPr>
                <a:solidFill>
                  <a:schemeClr val="tx1"/>
                </a:solidFill>
                <a:latin typeface="Arial" panose="020B0604020202020204" pitchFamily="34" charset="0"/>
                <a:ea typeface="ヒラギノ角ゴ Pro W3" panose="020B0300000000000000" pitchFamily="34" charset="-128"/>
              </a:defRPr>
            </a:lvl5pPr>
            <a:lvl6pPr marL="4572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6pPr>
            <a:lvl7pPr marL="9144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7pPr>
            <a:lvl8pPr marL="13716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8pPr>
            <a:lvl9pPr marL="18288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9pPr>
          </a:lstStyle>
          <a:p>
            <a:pPr>
              <a:lnSpc>
                <a:spcPct val="90000"/>
              </a:lnSpc>
              <a:spcBef>
                <a:spcPts val="1000"/>
              </a:spcBef>
            </a:pPr>
            <a:endParaRPr lang="en-US" altLang="en-US" sz="900" b="0" i="0" dirty="0">
              <a:solidFill>
                <a:srgbClr val="FFFFFF"/>
              </a:solidFill>
              <a:latin typeface="Arial" panose="020B0604020202020204" pitchFamily="34" charset="0"/>
            </a:endParaRPr>
          </a:p>
        </p:txBody>
      </p:sp>
      <p:sp>
        <p:nvSpPr>
          <p:cNvPr id="33" name="Text Placeholder 2">
            <a:extLst>
              <a:ext uri="{FF2B5EF4-FFF2-40B4-BE49-F238E27FC236}">
                <a16:creationId xmlns:a16="http://schemas.microsoft.com/office/drawing/2014/main" id="{7CBBBCF0-452C-F64E-854A-8DB87C97D455}"/>
              </a:ext>
            </a:extLst>
          </p:cNvPr>
          <p:cNvSpPr txBox="1">
            <a:spLocks/>
          </p:cNvSpPr>
          <p:nvPr/>
        </p:nvSpPr>
        <p:spPr>
          <a:xfrm>
            <a:off x="320675" y="681305"/>
            <a:ext cx="217488" cy="227012"/>
          </a:xfrm>
          <a:prstGeom prst="rect">
            <a:avLst/>
          </a:prstGeom>
        </p:spPr>
        <p:txBody>
          <a:bodyPr anchor="ctr">
            <a:normAutofit/>
          </a:bodyPr>
          <a:lstStyle>
            <a:lvl1pPr>
              <a:defRPr>
                <a:solidFill>
                  <a:schemeClr val="tx1"/>
                </a:solidFill>
                <a:latin typeface="Arial" panose="020B0604020202020204" pitchFamily="34" charset="0"/>
                <a:ea typeface="ヒラギノ角ゴ Pro W3" panose="020B0300000000000000" pitchFamily="34" charset="-128"/>
              </a:defRPr>
            </a:lvl1pPr>
            <a:lvl2pPr marL="37931725" indent="-37474525">
              <a:defRPr>
                <a:solidFill>
                  <a:schemeClr val="tx1"/>
                </a:solidFill>
                <a:latin typeface="Arial" panose="020B0604020202020204" pitchFamily="34" charset="0"/>
                <a:ea typeface="ヒラギノ角ゴ Pro W3" panose="020B0300000000000000" pitchFamily="34" charset="-128"/>
              </a:defRPr>
            </a:lvl2pPr>
            <a:lvl3pPr>
              <a:defRPr>
                <a:solidFill>
                  <a:schemeClr val="tx1"/>
                </a:solidFill>
                <a:latin typeface="Arial" panose="020B0604020202020204" pitchFamily="34" charset="0"/>
                <a:ea typeface="ヒラギノ角ゴ Pro W3" panose="020B0300000000000000" pitchFamily="34" charset="-128"/>
              </a:defRPr>
            </a:lvl3pPr>
            <a:lvl4pPr>
              <a:defRPr>
                <a:solidFill>
                  <a:schemeClr val="tx1"/>
                </a:solidFill>
                <a:latin typeface="Arial" panose="020B0604020202020204" pitchFamily="34" charset="0"/>
                <a:ea typeface="ヒラギノ角ゴ Pro W3" panose="020B0300000000000000" pitchFamily="34" charset="-128"/>
              </a:defRPr>
            </a:lvl4pPr>
            <a:lvl5pPr>
              <a:defRPr>
                <a:solidFill>
                  <a:schemeClr val="tx1"/>
                </a:solidFill>
                <a:latin typeface="Arial" panose="020B0604020202020204" pitchFamily="34" charset="0"/>
                <a:ea typeface="ヒラギノ角ゴ Pro W3" panose="020B0300000000000000" pitchFamily="34" charset="-128"/>
              </a:defRPr>
            </a:lvl5pPr>
            <a:lvl6pPr marL="4572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6pPr>
            <a:lvl7pPr marL="9144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7pPr>
            <a:lvl8pPr marL="13716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8pPr>
            <a:lvl9pPr marL="18288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9pPr>
          </a:lstStyle>
          <a:p>
            <a:pPr>
              <a:lnSpc>
                <a:spcPct val="90000"/>
              </a:lnSpc>
              <a:spcBef>
                <a:spcPts val="1000"/>
              </a:spcBef>
            </a:pPr>
            <a:r>
              <a:rPr lang="en-US" altLang="en-US" sz="900" b="0" i="0" dirty="0">
                <a:solidFill>
                  <a:srgbClr val="FFFFFF"/>
                </a:solidFill>
                <a:latin typeface="Arial" panose="020B0604020202020204" pitchFamily="34" charset="0"/>
              </a:rPr>
              <a:t>|</a:t>
            </a:r>
          </a:p>
        </p:txBody>
      </p:sp>
      <p:sp>
        <p:nvSpPr>
          <p:cNvPr id="35" name="TextBox 34">
            <a:extLst>
              <a:ext uri="{FF2B5EF4-FFF2-40B4-BE49-F238E27FC236}">
                <a16:creationId xmlns:a16="http://schemas.microsoft.com/office/drawing/2014/main" id="{45454A2D-7D2F-664A-A82C-5517BC874500}"/>
              </a:ext>
            </a:extLst>
          </p:cNvPr>
          <p:cNvSpPr txBox="1"/>
          <p:nvPr/>
        </p:nvSpPr>
        <p:spPr>
          <a:xfrm>
            <a:off x="8442325" y="690563"/>
            <a:ext cx="3648075" cy="230187"/>
          </a:xfrm>
          <a:prstGeom prst="rect">
            <a:avLst/>
          </a:prstGeom>
          <a:noFill/>
        </p:spPr>
        <p:txBody>
          <a:bodyPr>
            <a:spAutoFit/>
          </a:bodyPr>
          <a:lstStyle>
            <a:lvl1pPr>
              <a:defRPr>
                <a:solidFill>
                  <a:schemeClr val="tx1"/>
                </a:solidFill>
                <a:latin typeface="Arial" panose="020B0604020202020204" pitchFamily="34" charset="0"/>
                <a:ea typeface="ヒラギノ角ゴ Pro W3" panose="020B0300000000000000" pitchFamily="34" charset="-128"/>
              </a:defRPr>
            </a:lvl1pPr>
            <a:lvl2pPr marL="37931725" indent="-37474525">
              <a:defRPr>
                <a:solidFill>
                  <a:schemeClr val="tx1"/>
                </a:solidFill>
                <a:latin typeface="Arial" panose="020B0604020202020204" pitchFamily="34" charset="0"/>
                <a:ea typeface="ヒラギノ角ゴ Pro W3" panose="020B0300000000000000" pitchFamily="34" charset="-128"/>
              </a:defRPr>
            </a:lvl2pPr>
            <a:lvl3pPr>
              <a:defRPr>
                <a:solidFill>
                  <a:schemeClr val="tx1"/>
                </a:solidFill>
                <a:latin typeface="Arial" panose="020B0604020202020204" pitchFamily="34" charset="0"/>
                <a:ea typeface="ヒラギノ角ゴ Pro W3" panose="020B0300000000000000" pitchFamily="34" charset="-128"/>
              </a:defRPr>
            </a:lvl3pPr>
            <a:lvl4pPr>
              <a:defRPr>
                <a:solidFill>
                  <a:schemeClr val="tx1"/>
                </a:solidFill>
                <a:latin typeface="Arial" panose="020B0604020202020204" pitchFamily="34" charset="0"/>
                <a:ea typeface="ヒラギノ角ゴ Pro W3" panose="020B0300000000000000" pitchFamily="34" charset="-128"/>
              </a:defRPr>
            </a:lvl4pPr>
            <a:lvl5pPr>
              <a:defRPr>
                <a:solidFill>
                  <a:schemeClr val="tx1"/>
                </a:solidFill>
                <a:latin typeface="Arial" panose="020B0604020202020204" pitchFamily="34" charset="0"/>
                <a:ea typeface="ヒラギノ角ゴ Pro W3" panose="020B0300000000000000" pitchFamily="34" charset="-128"/>
              </a:defRPr>
            </a:lvl5pPr>
            <a:lvl6pPr marL="4572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6pPr>
            <a:lvl7pPr marL="9144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7pPr>
            <a:lvl8pPr marL="13716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8pPr>
            <a:lvl9pPr marL="18288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9pPr>
          </a:lstStyle>
          <a:p>
            <a:pPr algn="r"/>
            <a:r>
              <a:rPr lang="en-US" altLang="en-US" sz="900" b="0" i="0" spc="200" baseline="0" dirty="0">
                <a:solidFill>
                  <a:srgbClr val="85E7FF"/>
                </a:solidFill>
                <a:latin typeface="Arial" panose="020B0604020202020204" pitchFamily="34" charset="0"/>
              </a:rPr>
              <a:t>RARE INSPIRATION. CHANGING LIVES.</a:t>
            </a:r>
          </a:p>
        </p:txBody>
      </p:sp>
      <p:sp>
        <p:nvSpPr>
          <p:cNvPr id="37" name="Footer Placeholder 3">
            <a:extLst>
              <a:ext uri="{FF2B5EF4-FFF2-40B4-BE49-F238E27FC236}">
                <a16:creationId xmlns:a16="http://schemas.microsoft.com/office/drawing/2014/main" id="{E7ABD947-ACCF-4F4E-9E29-2BA6D661DFFB}"/>
              </a:ext>
            </a:extLst>
          </p:cNvPr>
          <p:cNvSpPr>
            <a:spLocks noGrp="1"/>
          </p:cNvSpPr>
          <p:nvPr>
            <p:ph type="ftr" sz="quarter" idx="21"/>
          </p:nvPr>
        </p:nvSpPr>
        <p:spPr>
          <a:xfrm>
            <a:off x="538163" y="696730"/>
            <a:ext cx="4114800" cy="213369"/>
          </a:xfrm>
        </p:spPr>
        <p:txBody>
          <a:bodyPr lIns="0" tIns="0" rIns="0" bIns="0"/>
          <a:lstStyle>
            <a:lvl1pPr algn="l">
              <a:defRPr sz="800" cap="all" spc="300" baseline="0">
                <a:solidFill>
                  <a:schemeClr val="bg1"/>
                </a:solidFill>
              </a:defRPr>
            </a:lvl1pPr>
          </a:lstStyle>
          <a:p>
            <a:endParaRPr lang="en-US"/>
          </a:p>
        </p:txBody>
      </p:sp>
      <p:sp>
        <p:nvSpPr>
          <p:cNvPr id="18" name="Text Placeholder 2">
            <a:extLst>
              <a:ext uri="{FF2B5EF4-FFF2-40B4-BE49-F238E27FC236}">
                <a16:creationId xmlns:a16="http://schemas.microsoft.com/office/drawing/2014/main" id="{CA9FF0FF-EA81-A047-92BF-125FE02CBBC1}"/>
              </a:ext>
            </a:extLst>
          </p:cNvPr>
          <p:cNvSpPr>
            <a:spLocks noGrp="1"/>
          </p:cNvSpPr>
          <p:nvPr>
            <p:ph type="body" sz="quarter" idx="22"/>
          </p:nvPr>
        </p:nvSpPr>
        <p:spPr>
          <a:xfrm>
            <a:off x="428625" y="3589489"/>
            <a:ext cx="3371215" cy="504992"/>
          </a:xfrm>
        </p:spPr>
        <p:txBody>
          <a:bodyPr anchor="ctr" anchorCtr="0"/>
          <a:lstStyle>
            <a:lvl1pPr algn="ctr">
              <a:defRPr sz="1800" b="1" i="0">
                <a:solidFill>
                  <a:schemeClr val="bg2">
                    <a:lumMod val="60000"/>
                    <a:lumOff val="40000"/>
                  </a:schemeClr>
                </a:solidFill>
                <a:latin typeface="Arial" panose="020B0604020202020204" pitchFamily="34" charset="0"/>
              </a:defRPr>
            </a:lvl1pPr>
            <a:lvl2pPr algn="ctr">
              <a:defRPr sz="2400" b="1"/>
            </a:lvl2pPr>
            <a:lvl3pPr algn="ctr">
              <a:defRPr sz="2400" b="1"/>
            </a:lvl3pPr>
            <a:lvl4pPr algn="ctr">
              <a:defRPr sz="2400" b="1"/>
            </a:lvl4pPr>
            <a:lvl5pPr algn="ctr">
              <a:defRPr sz="2400" b="1"/>
            </a:lvl5pPr>
          </a:lstStyle>
          <a:p>
            <a:pPr lvl="0"/>
            <a:r>
              <a:rPr lang="en-US"/>
              <a:t>Click to edit Master text styles</a:t>
            </a:r>
          </a:p>
        </p:txBody>
      </p:sp>
      <p:sp>
        <p:nvSpPr>
          <p:cNvPr id="19" name="Text Placeholder 4">
            <a:extLst>
              <a:ext uri="{FF2B5EF4-FFF2-40B4-BE49-F238E27FC236}">
                <a16:creationId xmlns:a16="http://schemas.microsoft.com/office/drawing/2014/main" id="{462A6067-E06F-8B43-88BD-7F56E705C667}"/>
              </a:ext>
            </a:extLst>
          </p:cNvPr>
          <p:cNvSpPr>
            <a:spLocks noGrp="1"/>
          </p:cNvSpPr>
          <p:nvPr>
            <p:ph type="body" sz="quarter" idx="23"/>
          </p:nvPr>
        </p:nvSpPr>
        <p:spPr>
          <a:xfrm>
            <a:off x="515938" y="4429125"/>
            <a:ext cx="3182302" cy="2001838"/>
          </a:xfrm>
        </p:spPr>
        <p:txBody>
          <a:bodyPr anchor="ctr" anchorCtr="0"/>
          <a:lstStyle>
            <a:lvl1pPr algn="ctr">
              <a:defRPr sz="2000" b="0" i="0">
                <a:solidFill>
                  <a:schemeClr val="accent1"/>
                </a:solidFill>
                <a:latin typeface="Arial" panose="020B0604020202020204" pitchFamily="34" charset="0"/>
              </a:defRPr>
            </a:lvl1pPr>
            <a:lvl2pPr>
              <a:defRPr sz="2000" b="1" i="0">
                <a:latin typeface="Montserrat" pitchFamily="2" charset="77"/>
              </a:defRPr>
            </a:lvl2pPr>
            <a:lvl3pPr>
              <a:defRPr sz="2000" b="1" i="0">
                <a:latin typeface="Montserrat" pitchFamily="2" charset="77"/>
              </a:defRPr>
            </a:lvl3pPr>
            <a:lvl4pPr>
              <a:defRPr sz="2000" b="1" i="0">
                <a:latin typeface="Montserrat" pitchFamily="2" charset="77"/>
              </a:defRPr>
            </a:lvl4pPr>
            <a:lvl5pPr>
              <a:defRPr sz="2000" b="1" i="0">
                <a:latin typeface="Montserrat" pitchFamily="2" charset="77"/>
              </a:defRPr>
            </a:lvl5pPr>
          </a:lstStyle>
          <a:p>
            <a:pPr lvl="0"/>
            <a:r>
              <a:rPr lang="en-US"/>
              <a:t>Click to edit Master text styles</a:t>
            </a:r>
          </a:p>
        </p:txBody>
      </p:sp>
      <p:sp>
        <p:nvSpPr>
          <p:cNvPr id="20" name="Text Placeholder 2">
            <a:extLst>
              <a:ext uri="{FF2B5EF4-FFF2-40B4-BE49-F238E27FC236}">
                <a16:creationId xmlns:a16="http://schemas.microsoft.com/office/drawing/2014/main" id="{13F12541-2D96-7349-8A06-166161564AE6}"/>
              </a:ext>
            </a:extLst>
          </p:cNvPr>
          <p:cNvSpPr>
            <a:spLocks noGrp="1"/>
          </p:cNvSpPr>
          <p:nvPr>
            <p:ph type="body" sz="quarter" idx="24"/>
          </p:nvPr>
        </p:nvSpPr>
        <p:spPr>
          <a:xfrm>
            <a:off x="4421505" y="3589489"/>
            <a:ext cx="3371215" cy="504992"/>
          </a:xfrm>
        </p:spPr>
        <p:txBody>
          <a:bodyPr anchor="ctr" anchorCtr="0"/>
          <a:lstStyle>
            <a:lvl1pPr algn="ctr">
              <a:defRPr sz="1800" b="1" i="0">
                <a:solidFill>
                  <a:schemeClr val="bg2">
                    <a:lumMod val="60000"/>
                    <a:lumOff val="40000"/>
                  </a:schemeClr>
                </a:solidFill>
                <a:latin typeface="Arial" panose="020B0604020202020204" pitchFamily="34" charset="0"/>
              </a:defRPr>
            </a:lvl1pPr>
            <a:lvl2pPr algn="ctr">
              <a:defRPr sz="2400" b="1"/>
            </a:lvl2pPr>
            <a:lvl3pPr algn="ctr">
              <a:defRPr sz="2400" b="1"/>
            </a:lvl3pPr>
            <a:lvl4pPr algn="ctr">
              <a:defRPr sz="2400" b="1"/>
            </a:lvl4pPr>
            <a:lvl5pPr algn="ctr">
              <a:defRPr sz="2400" b="1"/>
            </a:lvl5pPr>
          </a:lstStyle>
          <a:p>
            <a:pPr lvl="0"/>
            <a:r>
              <a:rPr lang="en-US"/>
              <a:t>Click to edit Master text styles</a:t>
            </a:r>
          </a:p>
        </p:txBody>
      </p:sp>
      <p:sp>
        <p:nvSpPr>
          <p:cNvPr id="21" name="Text Placeholder 4">
            <a:extLst>
              <a:ext uri="{FF2B5EF4-FFF2-40B4-BE49-F238E27FC236}">
                <a16:creationId xmlns:a16="http://schemas.microsoft.com/office/drawing/2014/main" id="{E6FDF8EE-E8DF-354D-8BC4-A787DCE0E770}"/>
              </a:ext>
            </a:extLst>
          </p:cNvPr>
          <p:cNvSpPr>
            <a:spLocks noGrp="1"/>
          </p:cNvSpPr>
          <p:nvPr>
            <p:ph type="body" sz="quarter" idx="25"/>
          </p:nvPr>
        </p:nvSpPr>
        <p:spPr>
          <a:xfrm>
            <a:off x="4508818" y="4429125"/>
            <a:ext cx="3182302" cy="2001838"/>
          </a:xfrm>
        </p:spPr>
        <p:txBody>
          <a:bodyPr anchor="ctr" anchorCtr="0"/>
          <a:lstStyle>
            <a:lvl1pPr algn="ctr">
              <a:defRPr sz="2000" b="0" i="0">
                <a:solidFill>
                  <a:schemeClr val="accent1"/>
                </a:solidFill>
                <a:latin typeface="Arial" panose="020B0604020202020204" pitchFamily="34" charset="0"/>
              </a:defRPr>
            </a:lvl1pPr>
            <a:lvl2pPr>
              <a:defRPr sz="2000" b="1" i="0">
                <a:latin typeface="Montserrat" pitchFamily="2" charset="77"/>
              </a:defRPr>
            </a:lvl2pPr>
            <a:lvl3pPr>
              <a:defRPr sz="2000" b="1" i="0">
                <a:latin typeface="Montserrat" pitchFamily="2" charset="77"/>
              </a:defRPr>
            </a:lvl3pPr>
            <a:lvl4pPr>
              <a:defRPr sz="2000" b="1" i="0">
                <a:latin typeface="Montserrat" pitchFamily="2" charset="77"/>
              </a:defRPr>
            </a:lvl4pPr>
            <a:lvl5pPr>
              <a:defRPr sz="2000" b="1" i="0">
                <a:latin typeface="Montserrat" pitchFamily="2" charset="77"/>
              </a:defRPr>
            </a:lvl5pPr>
          </a:lstStyle>
          <a:p>
            <a:pPr lvl="0"/>
            <a:r>
              <a:rPr lang="en-US"/>
              <a:t>Click to edit Master text styles</a:t>
            </a:r>
          </a:p>
        </p:txBody>
      </p:sp>
      <p:sp>
        <p:nvSpPr>
          <p:cNvPr id="22" name="Text Placeholder 2">
            <a:extLst>
              <a:ext uri="{FF2B5EF4-FFF2-40B4-BE49-F238E27FC236}">
                <a16:creationId xmlns:a16="http://schemas.microsoft.com/office/drawing/2014/main" id="{E86D0AF8-B967-174F-938F-240DBB854903}"/>
              </a:ext>
            </a:extLst>
          </p:cNvPr>
          <p:cNvSpPr>
            <a:spLocks noGrp="1"/>
          </p:cNvSpPr>
          <p:nvPr>
            <p:ph type="body" sz="quarter" idx="26"/>
          </p:nvPr>
        </p:nvSpPr>
        <p:spPr>
          <a:xfrm>
            <a:off x="8404225" y="3589489"/>
            <a:ext cx="3371215" cy="504992"/>
          </a:xfrm>
        </p:spPr>
        <p:txBody>
          <a:bodyPr anchor="ctr" anchorCtr="0"/>
          <a:lstStyle>
            <a:lvl1pPr algn="ctr">
              <a:defRPr sz="1800" b="1" i="0">
                <a:solidFill>
                  <a:schemeClr val="bg2">
                    <a:lumMod val="60000"/>
                    <a:lumOff val="40000"/>
                  </a:schemeClr>
                </a:solidFill>
                <a:latin typeface="Arial" panose="020B0604020202020204" pitchFamily="34" charset="0"/>
              </a:defRPr>
            </a:lvl1pPr>
            <a:lvl2pPr algn="ctr">
              <a:defRPr sz="2400" b="1"/>
            </a:lvl2pPr>
            <a:lvl3pPr algn="ctr">
              <a:defRPr sz="2400" b="1"/>
            </a:lvl3pPr>
            <a:lvl4pPr algn="ctr">
              <a:defRPr sz="2400" b="1"/>
            </a:lvl4pPr>
            <a:lvl5pPr algn="ctr">
              <a:defRPr sz="2400" b="1"/>
            </a:lvl5pPr>
          </a:lstStyle>
          <a:p>
            <a:pPr lvl="0"/>
            <a:r>
              <a:rPr lang="en-US"/>
              <a:t>Click to edit Master text styles</a:t>
            </a:r>
          </a:p>
        </p:txBody>
      </p:sp>
      <p:sp>
        <p:nvSpPr>
          <p:cNvPr id="26" name="Text Placeholder 4">
            <a:extLst>
              <a:ext uri="{FF2B5EF4-FFF2-40B4-BE49-F238E27FC236}">
                <a16:creationId xmlns:a16="http://schemas.microsoft.com/office/drawing/2014/main" id="{90A16266-9BC0-594C-AA29-ED9F417CFAB3}"/>
              </a:ext>
            </a:extLst>
          </p:cNvPr>
          <p:cNvSpPr>
            <a:spLocks noGrp="1"/>
          </p:cNvSpPr>
          <p:nvPr>
            <p:ph type="body" sz="quarter" idx="27"/>
          </p:nvPr>
        </p:nvSpPr>
        <p:spPr>
          <a:xfrm>
            <a:off x="8491538" y="4429125"/>
            <a:ext cx="3182302" cy="2001838"/>
          </a:xfrm>
        </p:spPr>
        <p:txBody>
          <a:bodyPr anchor="ctr" anchorCtr="0"/>
          <a:lstStyle>
            <a:lvl1pPr algn="ctr">
              <a:defRPr sz="2000" b="0" i="0">
                <a:solidFill>
                  <a:schemeClr val="accent1"/>
                </a:solidFill>
                <a:latin typeface="Arial" panose="020B0604020202020204" pitchFamily="34" charset="0"/>
              </a:defRPr>
            </a:lvl1pPr>
            <a:lvl2pPr>
              <a:defRPr sz="2000" b="1" i="0">
                <a:latin typeface="Montserrat" pitchFamily="2" charset="77"/>
              </a:defRPr>
            </a:lvl2pPr>
            <a:lvl3pPr>
              <a:defRPr sz="2000" b="1" i="0">
                <a:latin typeface="Montserrat" pitchFamily="2" charset="77"/>
              </a:defRPr>
            </a:lvl3pPr>
            <a:lvl4pPr>
              <a:defRPr sz="2000" b="1" i="0">
                <a:latin typeface="Montserrat" pitchFamily="2" charset="77"/>
              </a:defRPr>
            </a:lvl4pPr>
            <a:lvl5pPr>
              <a:defRPr sz="2000" b="1" i="0">
                <a:latin typeface="Montserrat" pitchFamily="2" charset="77"/>
              </a:defRPr>
            </a:lvl5pPr>
          </a:lstStyle>
          <a:p>
            <a:pPr lvl="0"/>
            <a:r>
              <a:rPr lang="en-US"/>
              <a:t>Click to edit Master text styles</a:t>
            </a:r>
          </a:p>
        </p:txBody>
      </p:sp>
      <p:pic>
        <p:nvPicPr>
          <p:cNvPr id="28" name="Picture 27" descr="Logo&#10;&#10;Description automatically generated">
            <a:extLst>
              <a:ext uri="{FF2B5EF4-FFF2-40B4-BE49-F238E27FC236}">
                <a16:creationId xmlns:a16="http://schemas.microsoft.com/office/drawing/2014/main" id="{ACBFAD7E-FE97-124F-9C39-FE0ADF3F5871}"/>
              </a:ext>
            </a:extLst>
          </p:cNvPr>
          <p:cNvPicPr>
            <a:picLocks noChangeAspect="1"/>
          </p:cNvPicPr>
          <p:nvPr/>
        </p:nvPicPr>
        <p:blipFill>
          <a:blip r:embed="rId2"/>
          <a:stretch>
            <a:fillRect/>
          </a:stretch>
        </p:blipFill>
        <p:spPr>
          <a:xfrm>
            <a:off x="10792301" y="192403"/>
            <a:ext cx="1122998" cy="303110"/>
          </a:xfrm>
          <a:prstGeom prst="rect">
            <a:avLst/>
          </a:prstGeom>
        </p:spPr>
      </p:pic>
      <p:sp>
        <p:nvSpPr>
          <p:cNvPr id="30" name="Title 26">
            <a:extLst>
              <a:ext uri="{FF2B5EF4-FFF2-40B4-BE49-F238E27FC236}">
                <a16:creationId xmlns:a16="http://schemas.microsoft.com/office/drawing/2014/main" id="{189F2460-CBB8-584F-9A06-6E29E00273BA}"/>
              </a:ext>
            </a:extLst>
          </p:cNvPr>
          <p:cNvSpPr>
            <a:spLocks noGrp="1"/>
          </p:cNvSpPr>
          <p:nvPr>
            <p:ph type="title"/>
          </p:nvPr>
        </p:nvSpPr>
        <p:spPr>
          <a:xfrm>
            <a:off x="1505414" y="16626"/>
            <a:ext cx="9065941" cy="686823"/>
          </a:xfrm>
        </p:spPr>
        <p:txBody>
          <a:bodyPr>
            <a:normAutofit/>
          </a:bodyPr>
          <a:lstStyle>
            <a:lvl1pPr>
              <a:defRPr lang="en-US" sz="1700" b="1" i="0" kern="1200" cap="all" spc="300" baseline="0" noProof="0" dirty="0" smtClean="0">
                <a:solidFill>
                  <a:schemeClr val="bg2"/>
                </a:solidFill>
                <a:latin typeface="Arial" panose="020B0604020202020204" pitchFamily="34" charset="0"/>
                <a:ea typeface="+mn-ea"/>
                <a:cs typeface="Arial" panose="020B0604020202020204" pitchFamily="34" charset="0"/>
              </a:defRPr>
            </a:lvl1pPr>
          </a:lstStyle>
          <a:p>
            <a:pPr lvl="0"/>
            <a:r>
              <a:rPr lang="en-US"/>
              <a:t>Click to edit Master title style</a:t>
            </a:r>
            <a:endParaRPr lang="en-US" dirty="0"/>
          </a:p>
        </p:txBody>
      </p:sp>
    </p:spTree>
    <p:extLst>
      <p:ext uri="{BB962C8B-B14F-4D97-AF65-F5344CB8AC3E}">
        <p14:creationId xmlns:p14="http://schemas.microsoft.com/office/powerpoint/2010/main" val="22496242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Interior Main Head w/4 divisions">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773D79E-A95F-3E4B-9C4B-3117B50C5FBF}"/>
              </a:ext>
            </a:extLst>
          </p:cNvPr>
          <p:cNvSpPr/>
          <p:nvPr/>
        </p:nvSpPr>
        <p:spPr>
          <a:xfrm>
            <a:off x="266700" y="3924300"/>
            <a:ext cx="2743200" cy="27051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ea typeface="ヒラギノ角ゴ Pro W3" panose="020B0300000000000000" pitchFamily="34" charset="-128"/>
              </a:defRPr>
            </a:lvl1pPr>
            <a:lvl2pPr marL="37931725" indent="-37474525">
              <a:defRPr>
                <a:solidFill>
                  <a:schemeClr val="tx1"/>
                </a:solidFill>
                <a:latin typeface="Arial" panose="020B0604020202020204" pitchFamily="34" charset="0"/>
                <a:ea typeface="ヒラギノ角ゴ Pro W3" panose="020B0300000000000000" pitchFamily="34" charset="-128"/>
              </a:defRPr>
            </a:lvl2pPr>
            <a:lvl3pPr>
              <a:defRPr>
                <a:solidFill>
                  <a:schemeClr val="tx1"/>
                </a:solidFill>
                <a:latin typeface="Arial" panose="020B0604020202020204" pitchFamily="34" charset="0"/>
                <a:ea typeface="ヒラギノ角ゴ Pro W3" panose="020B0300000000000000" pitchFamily="34" charset="-128"/>
              </a:defRPr>
            </a:lvl3pPr>
            <a:lvl4pPr>
              <a:defRPr>
                <a:solidFill>
                  <a:schemeClr val="tx1"/>
                </a:solidFill>
                <a:latin typeface="Arial" panose="020B0604020202020204" pitchFamily="34" charset="0"/>
                <a:ea typeface="ヒラギノ角ゴ Pro W3" panose="020B0300000000000000" pitchFamily="34" charset="-128"/>
              </a:defRPr>
            </a:lvl4pPr>
            <a:lvl5pPr>
              <a:defRPr>
                <a:solidFill>
                  <a:schemeClr val="tx1"/>
                </a:solidFill>
                <a:latin typeface="Arial" panose="020B0604020202020204" pitchFamily="34" charset="0"/>
                <a:ea typeface="ヒラギノ角ゴ Pro W3" panose="020B0300000000000000" pitchFamily="34" charset="-128"/>
              </a:defRPr>
            </a:lvl5pPr>
            <a:lvl6pPr marL="4572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6pPr>
            <a:lvl7pPr marL="9144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7pPr>
            <a:lvl8pPr marL="13716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8pPr>
            <a:lvl9pPr marL="18288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9pPr>
          </a:lstStyle>
          <a:p>
            <a:pPr algn="ctr"/>
            <a:endParaRPr lang="en-US" altLang="en-US" b="0" i="0" dirty="0">
              <a:solidFill>
                <a:srgbClr val="F3F4F3"/>
              </a:solidFill>
              <a:latin typeface="Arial" panose="020B0604020202020204" pitchFamily="34" charset="0"/>
            </a:endParaRPr>
          </a:p>
        </p:txBody>
      </p:sp>
      <p:sp>
        <p:nvSpPr>
          <p:cNvPr id="13" name="Rectangle 12">
            <a:extLst>
              <a:ext uri="{FF2B5EF4-FFF2-40B4-BE49-F238E27FC236}">
                <a16:creationId xmlns:a16="http://schemas.microsoft.com/office/drawing/2014/main" id="{2F283CCC-7A55-F849-B679-1224E7EFC04F}"/>
              </a:ext>
            </a:extLst>
          </p:cNvPr>
          <p:cNvSpPr/>
          <p:nvPr/>
        </p:nvSpPr>
        <p:spPr>
          <a:xfrm>
            <a:off x="266700" y="3429000"/>
            <a:ext cx="2743200" cy="787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ea typeface="ヒラギノ角ゴ Pro W3" panose="020B0300000000000000" pitchFamily="34" charset="-128"/>
              </a:defRPr>
            </a:lvl1pPr>
            <a:lvl2pPr marL="37931725" indent="-37474525">
              <a:defRPr>
                <a:solidFill>
                  <a:schemeClr val="tx1"/>
                </a:solidFill>
                <a:latin typeface="Arial" panose="020B0604020202020204" pitchFamily="34" charset="0"/>
                <a:ea typeface="ヒラギノ角ゴ Pro W3" panose="020B0300000000000000" pitchFamily="34" charset="-128"/>
              </a:defRPr>
            </a:lvl2pPr>
            <a:lvl3pPr>
              <a:defRPr>
                <a:solidFill>
                  <a:schemeClr val="tx1"/>
                </a:solidFill>
                <a:latin typeface="Arial" panose="020B0604020202020204" pitchFamily="34" charset="0"/>
                <a:ea typeface="ヒラギノ角ゴ Pro W3" panose="020B0300000000000000" pitchFamily="34" charset="-128"/>
              </a:defRPr>
            </a:lvl3pPr>
            <a:lvl4pPr>
              <a:defRPr>
                <a:solidFill>
                  <a:schemeClr val="tx1"/>
                </a:solidFill>
                <a:latin typeface="Arial" panose="020B0604020202020204" pitchFamily="34" charset="0"/>
                <a:ea typeface="ヒラギノ角ゴ Pro W3" panose="020B0300000000000000" pitchFamily="34" charset="-128"/>
              </a:defRPr>
            </a:lvl4pPr>
            <a:lvl5pPr>
              <a:defRPr>
                <a:solidFill>
                  <a:schemeClr val="tx1"/>
                </a:solidFill>
                <a:latin typeface="Arial" panose="020B0604020202020204" pitchFamily="34" charset="0"/>
                <a:ea typeface="ヒラギノ角ゴ Pro W3" panose="020B0300000000000000" pitchFamily="34" charset="-128"/>
              </a:defRPr>
            </a:lvl5pPr>
            <a:lvl6pPr marL="4572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6pPr>
            <a:lvl7pPr marL="9144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7pPr>
            <a:lvl8pPr marL="13716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8pPr>
            <a:lvl9pPr marL="18288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9pPr>
          </a:lstStyle>
          <a:p>
            <a:pPr algn="ctr"/>
            <a:endParaRPr lang="en-US" altLang="en-US" b="0" i="0" dirty="0">
              <a:solidFill>
                <a:srgbClr val="F3F4F3"/>
              </a:solidFill>
              <a:latin typeface="Arial" panose="020B0604020202020204" pitchFamily="34" charset="0"/>
            </a:endParaRPr>
          </a:p>
        </p:txBody>
      </p:sp>
      <p:sp>
        <p:nvSpPr>
          <p:cNvPr id="14" name="Rectangle 13">
            <a:extLst>
              <a:ext uri="{FF2B5EF4-FFF2-40B4-BE49-F238E27FC236}">
                <a16:creationId xmlns:a16="http://schemas.microsoft.com/office/drawing/2014/main" id="{D940310F-4486-254C-BDDB-5D473477C871}"/>
              </a:ext>
            </a:extLst>
          </p:cNvPr>
          <p:cNvSpPr/>
          <p:nvPr/>
        </p:nvSpPr>
        <p:spPr>
          <a:xfrm>
            <a:off x="3240088" y="3924300"/>
            <a:ext cx="2743200" cy="27051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ea typeface="ヒラギノ角ゴ Pro W3" panose="020B0300000000000000" pitchFamily="34" charset="-128"/>
              </a:defRPr>
            </a:lvl1pPr>
            <a:lvl2pPr marL="37931725" indent="-37474525">
              <a:defRPr>
                <a:solidFill>
                  <a:schemeClr val="tx1"/>
                </a:solidFill>
                <a:latin typeface="Arial" panose="020B0604020202020204" pitchFamily="34" charset="0"/>
                <a:ea typeface="ヒラギノ角ゴ Pro W3" panose="020B0300000000000000" pitchFamily="34" charset="-128"/>
              </a:defRPr>
            </a:lvl2pPr>
            <a:lvl3pPr>
              <a:defRPr>
                <a:solidFill>
                  <a:schemeClr val="tx1"/>
                </a:solidFill>
                <a:latin typeface="Arial" panose="020B0604020202020204" pitchFamily="34" charset="0"/>
                <a:ea typeface="ヒラギノ角ゴ Pro W3" panose="020B0300000000000000" pitchFamily="34" charset="-128"/>
              </a:defRPr>
            </a:lvl3pPr>
            <a:lvl4pPr>
              <a:defRPr>
                <a:solidFill>
                  <a:schemeClr val="tx1"/>
                </a:solidFill>
                <a:latin typeface="Arial" panose="020B0604020202020204" pitchFamily="34" charset="0"/>
                <a:ea typeface="ヒラギノ角ゴ Pro W3" panose="020B0300000000000000" pitchFamily="34" charset="-128"/>
              </a:defRPr>
            </a:lvl4pPr>
            <a:lvl5pPr>
              <a:defRPr>
                <a:solidFill>
                  <a:schemeClr val="tx1"/>
                </a:solidFill>
                <a:latin typeface="Arial" panose="020B0604020202020204" pitchFamily="34" charset="0"/>
                <a:ea typeface="ヒラギノ角ゴ Pro W3" panose="020B0300000000000000" pitchFamily="34" charset="-128"/>
              </a:defRPr>
            </a:lvl5pPr>
            <a:lvl6pPr marL="4572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6pPr>
            <a:lvl7pPr marL="9144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7pPr>
            <a:lvl8pPr marL="13716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8pPr>
            <a:lvl9pPr marL="18288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9pPr>
          </a:lstStyle>
          <a:p>
            <a:pPr algn="ctr"/>
            <a:endParaRPr lang="en-US" altLang="en-US" b="0" i="0" dirty="0">
              <a:solidFill>
                <a:srgbClr val="F3F4F3"/>
              </a:solidFill>
              <a:latin typeface="Arial" panose="020B0604020202020204" pitchFamily="34" charset="0"/>
            </a:endParaRPr>
          </a:p>
        </p:txBody>
      </p:sp>
      <p:sp>
        <p:nvSpPr>
          <p:cNvPr id="15" name="Rectangle 14">
            <a:extLst>
              <a:ext uri="{FF2B5EF4-FFF2-40B4-BE49-F238E27FC236}">
                <a16:creationId xmlns:a16="http://schemas.microsoft.com/office/drawing/2014/main" id="{0923F269-AD78-8341-9ACB-99F14959FE3A}"/>
              </a:ext>
            </a:extLst>
          </p:cNvPr>
          <p:cNvSpPr/>
          <p:nvPr/>
        </p:nvSpPr>
        <p:spPr>
          <a:xfrm>
            <a:off x="3240088" y="3429000"/>
            <a:ext cx="2743200" cy="787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ea typeface="ヒラギノ角ゴ Pro W3" panose="020B0300000000000000" pitchFamily="34" charset="-128"/>
              </a:defRPr>
            </a:lvl1pPr>
            <a:lvl2pPr marL="37931725" indent="-37474525">
              <a:defRPr>
                <a:solidFill>
                  <a:schemeClr val="tx1"/>
                </a:solidFill>
                <a:latin typeface="Arial" panose="020B0604020202020204" pitchFamily="34" charset="0"/>
                <a:ea typeface="ヒラギノ角ゴ Pro W3" panose="020B0300000000000000" pitchFamily="34" charset="-128"/>
              </a:defRPr>
            </a:lvl2pPr>
            <a:lvl3pPr>
              <a:defRPr>
                <a:solidFill>
                  <a:schemeClr val="tx1"/>
                </a:solidFill>
                <a:latin typeface="Arial" panose="020B0604020202020204" pitchFamily="34" charset="0"/>
                <a:ea typeface="ヒラギノ角ゴ Pro W3" panose="020B0300000000000000" pitchFamily="34" charset="-128"/>
              </a:defRPr>
            </a:lvl3pPr>
            <a:lvl4pPr>
              <a:defRPr>
                <a:solidFill>
                  <a:schemeClr val="tx1"/>
                </a:solidFill>
                <a:latin typeface="Arial" panose="020B0604020202020204" pitchFamily="34" charset="0"/>
                <a:ea typeface="ヒラギノ角ゴ Pro W3" panose="020B0300000000000000" pitchFamily="34" charset="-128"/>
              </a:defRPr>
            </a:lvl4pPr>
            <a:lvl5pPr>
              <a:defRPr>
                <a:solidFill>
                  <a:schemeClr val="tx1"/>
                </a:solidFill>
                <a:latin typeface="Arial" panose="020B0604020202020204" pitchFamily="34" charset="0"/>
                <a:ea typeface="ヒラギノ角ゴ Pro W3" panose="020B0300000000000000" pitchFamily="34" charset="-128"/>
              </a:defRPr>
            </a:lvl5pPr>
            <a:lvl6pPr marL="4572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6pPr>
            <a:lvl7pPr marL="9144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7pPr>
            <a:lvl8pPr marL="13716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8pPr>
            <a:lvl9pPr marL="18288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9pPr>
          </a:lstStyle>
          <a:p>
            <a:pPr algn="ctr"/>
            <a:endParaRPr lang="en-US" altLang="en-US" b="0" i="0" dirty="0">
              <a:solidFill>
                <a:srgbClr val="F3F4F3"/>
              </a:solidFill>
              <a:latin typeface="Arial" panose="020B0604020202020204" pitchFamily="34" charset="0"/>
            </a:endParaRPr>
          </a:p>
        </p:txBody>
      </p:sp>
      <p:sp>
        <p:nvSpPr>
          <p:cNvPr id="18" name="Rectangle 17">
            <a:extLst>
              <a:ext uri="{FF2B5EF4-FFF2-40B4-BE49-F238E27FC236}">
                <a16:creationId xmlns:a16="http://schemas.microsoft.com/office/drawing/2014/main" id="{DBE9F2B6-8449-FD49-B0A5-21C52B83C7FE}"/>
              </a:ext>
            </a:extLst>
          </p:cNvPr>
          <p:cNvSpPr/>
          <p:nvPr/>
        </p:nvSpPr>
        <p:spPr>
          <a:xfrm>
            <a:off x="9180513" y="3924300"/>
            <a:ext cx="2743200" cy="27051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ea typeface="ヒラギノ角ゴ Pro W3" panose="020B0300000000000000" pitchFamily="34" charset="-128"/>
              </a:defRPr>
            </a:lvl1pPr>
            <a:lvl2pPr marL="37931725" indent="-37474525">
              <a:defRPr>
                <a:solidFill>
                  <a:schemeClr val="tx1"/>
                </a:solidFill>
                <a:latin typeface="Arial" panose="020B0604020202020204" pitchFamily="34" charset="0"/>
                <a:ea typeface="ヒラギノ角ゴ Pro W3" panose="020B0300000000000000" pitchFamily="34" charset="-128"/>
              </a:defRPr>
            </a:lvl2pPr>
            <a:lvl3pPr>
              <a:defRPr>
                <a:solidFill>
                  <a:schemeClr val="tx1"/>
                </a:solidFill>
                <a:latin typeface="Arial" panose="020B0604020202020204" pitchFamily="34" charset="0"/>
                <a:ea typeface="ヒラギノ角ゴ Pro W3" panose="020B0300000000000000" pitchFamily="34" charset="-128"/>
              </a:defRPr>
            </a:lvl3pPr>
            <a:lvl4pPr>
              <a:defRPr>
                <a:solidFill>
                  <a:schemeClr val="tx1"/>
                </a:solidFill>
                <a:latin typeface="Arial" panose="020B0604020202020204" pitchFamily="34" charset="0"/>
                <a:ea typeface="ヒラギノ角ゴ Pro W3" panose="020B0300000000000000" pitchFamily="34" charset="-128"/>
              </a:defRPr>
            </a:lvl4pPr>
            <a:lvl5pPr>
              <a:defRPr>
                <a:solidFill>
                  <a:schemeClr val="tx1"/>
                </a:solidFill>
                <a:latin typeface="Arial" panose="020B0604020202020204" pitchFamily="34" charset="0"/>
                <a:ea typeface="ヒラギノ角ゴ Pro W3" panose="020B0300000000000000" pitchFamily="34" charset="-128"/>
              </a:defRPr>
            </a:lvl5pPr>
            <a:lvl6pPr marL="4572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6pPr>
            <a:lvl7pPr marL="9144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7pPr>
            <a:lvl8pPr marL="13716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8pPr>
            <a:lvl9pPr marL="18288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9pPr>
          </a:lstStyle>
          <a:p>
            <a:pPr algn="ctr"/>
            <a:endParaRPr lang="en-US" altLang="en-US" b="0" i="0" dirty="0">
              <a:solidFill>
                <a:srgbClr val="F3F4F3"/>
              </a:solidFill>
              <a:latin typeface="Arial" panose="020B0604020202020204" pitchFamily="34" charset="0"/>
            </a:endParaRPr>
          </a:p>
        </p:txBody>
      </p:sp>
      <p:sp>
        <p:nvSpPr>
          <p:cNvPr id="19" name="Rectangle 18">
            <a:extLst>
              <a:ext uri="{FF2B5EF4-FFF2-40B4-BE49-F238E27FC236}">
                <a16:creationId xmlns:a16="http://schemas.microsoft.com/office/drawing/2014/main" id="{A1753F80-1A11-B94A-96CC-4D9AB45E1548}"/>
              </a:ext>
            </a:extLst>
          </p:cNvPr>
          <p:cNvSpPr/>
          <p:nvPr/>
        </p:nvSpPr>
        <p:spPr>
          <a:xfrm>
            <a:off x="9180513" y="3429000"/>
            <a:ext cx="2743200" cy="787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ea typeface="ヒラギノ角ゴ Pro W3" panose="020B0300000000000000" pitchFamily="34" charset="-128"/>
              </a:defRPr>
            </a:lvl1pPr>
            <a:lvl2pPr marL="37931725" indent="-37474525">
              <a:defRPr>
                <a:solidFill>
                  <a:schemeClr val="tx1"/>
                </a:solidFill>
                <a:latin typeface="Arial" panose="020B0604020202020204" pitchFamily="34" charset="0"/>
                <a:ea typeface="ヒラギノ角ゴ Pro W3" panose="020B0300000000000000" pitchFamily="34" charset="-128"/>
              </a:defRPr>
            </a:lvl2pPr>
            <a:lvl3pPr>
              <a:defRPr>
                <a:solidFill>
                  <a:schemeClr val="tx1"/>
                </a:solidFill>
                <a:latin typeface="Arial" panose="020B0604020202020204" pitchFamily="34" charset="0"/>
                <a:ea typeface="ヒラギノ角ゴ Pro W3" panose="020B0300000000000000" pitchFamily="34" charset="-128"/>
              </a:defRPr>
            </a:lvl3pPr>
            <a:lvl4pPr>
              <a:defRPr>
                <a:solidFill>
                  <a:schemeClr val="tx1"/>
                </a:solidFill>
                <a:latin typeface="Arial" panose="020B0604020202020204" pitchFamily="34" charset="0"/>
                <a:ea typeface="ヒラギノ角ゴ Pro W3" panose="020B0300000000000000" pitchFamily="34" charset="-128"/>
              </a:defRPr>
            </a:lvl4pPr>
            <a:lvl5pPr>
              <a:defRPr>
                <a:solidFill>
                  <a:schemeClr val="tx1"/>
                </a:solidFill>
                <a:latin typeface="Arial" panose="020B0604020202020204" pitchFamily="34" charset="0"/>
                <a:ea typeface="ヒラギノ角ゴ Pro W3" panose="020B0300000000000000" pitchFamily="34" charset="-128"/>
              </a:defRPr>
            </a:lvl5pPr>
            <a:lvl6pPr marL="4572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6pPr>
            <a:lvl7pPr marL="9144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7pPr>
            <a:lvl8pPr marL="13716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8pPr>
            <a:lvl9pPr marL="18288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9pPr>
          </a:lstStyle>
          <a:p>
            <a:pPr algn="ctr"/>
            <a:endParaRPr lang="en-US" altLang="en-US" b="0" i="0" dirty="0">
              <a:solidFill>
                <a:srgbClr val="F3F4F3"/>
              </a:solidFill>
              <a:latin typeface="Arial" panose="020B0604020202020204" pitchFamily="34" charset="0"/>
            </a:endParaRPr>
          </a:p>
        </p:txBody>
      </p:sp>
      <p:sp>
        <p:nvSpPr>
          <p:cNvPr id="27" name="Text Placeholder 28">
            <a:extLst>
              <a:ext uri="{FF2B5EF4-FFF2-40B4-BE49-F238E27FC236}">
                <a16:creationId xmlns:a16="http://schemas.microsoft.com/office/drawing/2014/main" id="{71F4C8BC-4D60-9D4B-856C-C65F07A77912}"/>
              </a:ext>
            </a:extLst>
          </p:cNvPr>
          <p:cNvSpPr>
            <a:spLocks noGrp="1"/>
          </p:cNvSpPr>
          <p:nvPr>
            <p:ph type="body" sz="quarter" idx="16"/>
          </p:nvPr>
        </p:nvSpPr>
        <p:spPr>
          <a:xfrm>
            <a:off x="870168" y="1358900"/>
            <a:ext cx="10483632" cy="1929283"/>
          </a:xfrm>
        </p:spPr>
        <p:txBody>
          <a:bodyPr anchor="ctr" anchorCtr="1">
            <a:noAutofit/>
          </a:bodyPr>
          <a:lstStyle>
            <a:lvl1pPr algn="ctr">
              <a:buNone/>
              <a:defRPr sz="3400" b="1" i="0">
                <a:solidFill>
                  <a:schemeClr val="accent1"/>
                </a:solidFill>
                <a:latin typeface="Arial" panose="020B0604020202020204" pitchFamily="34" charset="0"/>
              </a:defRPr>
            </a:lvl1pPr>
          </a:lstStyle>
          <a:p>
            <a:pPr lvl="0"/>
            <a:r>
              <a:rPr lang="en-US"/>
              <a:t>Click to edit Master text styles</a:t>
            </a:r>
          </a:p>
        </p:txBody>
      </p:sp>
      <p:sp>
        <p:nvSpPr>
          <p:cNvPr id="29" name="Rectangle 28">
            <a:extLst>
              <a:ext uri="{FF2B5EF4-FFF2-40B4-BE49-F238E27FC236}">
                <a16:creationId xmlns:a16="http://schemas.microsoft.com/office/drawing/2014/main" id="{C1C73E65-D23B-ED46-B28F-79C17A3DAFD9}"/>
              </a:ext>
            </a:extLst>
          </p:cNvPr>
          <p:cNvSpPr/>
          <p:nvPr/>
        </p:nvSpPr>
        <p:spPr>
          <a:xfrm>
            <a:off x="0" y="688975"/>
            <a:ext cx="12192000" cy="2270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ea typeface="ヒラギノ角ゴ Pro W3" panose="020B0300000000000000" pitchFamily="34" charset="-128"/>
              </a:defRPr>
            </a:lvl1pPr>
            <a:lvl2pPr marL="37931725" indent="-37474525">
              <a:defRPr>
                <a:solidFill>
                  <a:schemeClr val="tx1"/>
                </a:solidFill>
                <a:latin typeface="Arial" panose="020B0604020202020204" pitchFamily="34" charset="0"/>
                <a:ea typeface="ヒラギノ角ゴ Pro W3" panose="020B0300000000000000" pitchFamily="34" charset="-128"/>
              </a:defRPr>
            </a:lvl2pPr>
            <a:lvl3pPr>
              <a:defRPr>
                <a:solidFill>
                  <a:schemeClr val="tx1"/>
                </a:solidFill>
                <a:latin typeface="Arial" panose="020B0604020202020204" pitchFamily="34" charset="0"/>
                <a:ea typeface="ヒラギノ角ゴ Pro W3" panose="020B0300000000000000" pitchFamily="34" charset="-128"/>
              </a:defRPr>
            </a:lvl3pPr>
            <a:lvl4pPr>
              <a:defRPr>
                <a:solidFill>
                  <a:schemeClr val="tx1"/>
                </a:solidFill>
                <a:latin typeface="Arial" panose="020B0604020202020204" pitchFamily="34" charset="0"/>
                <a:ea typeface="ヒラギノ角ゴ Pro W3" panose="020B0300000000000000" pitchFamily="34" charset="-128"/>
              </a:defRPr>
            </a:lvl4pPr>
            <a:lvl5pPr>
              <a:defRPr>
                <a:solidFill>
                  <a:schemeClr val="tx1"/>
                </a:solidFill>
                <a:latin typeface="Arial" panose="020B0604020202020204" pitchFamily="34" charset="0"/>
                <a:ea typeface="ヒラギノ角ゴ Pro W3" panose="020B0300000000000000" pitchFamily="34" charset="-128"/>
              </a:defRPr>
            </a:lvl5pPr>
            <a:lvl6pPr marL="4572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6pPr>
            <a:lvl7pPr marL="9144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7pPr>
            <a:lvl8pPr marL="13716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8pPr>
            <a:lvl9pPr marL="18288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9pPr>
          </a:lstStyle>
          <a:p>
            <a:pPr algn="ctr"/>
            <a:endParaRPr lang="en-US" altLang="en-US" b="0" i="0" dirty="0">
              <a:solidFill>
                <a:srgbClr val="F3F4F3"/>
              </a:solidFill>
              <a:latin typeface="Arial" panose="020B0604020202020204" pitchFamily="34" charset="0"/>
            </a:endParaRPr>
          </a:p>
        </p:txBody>
      </p:sp>
      <p:sp>
        <p:nvSpPr>
          <p:cNvPr id="30" name="Text Placeholder 2">
            <a:extLst>
              <a:ext uri="{FF2B5EF4-FFF2-40B4-BE49-F238E27FC236}">
                <a16:creationId xmlns:a16="http://schemas.microsoft.com/office/drawing/2014/main" id="{2B3FEF12-BD27-0546-9CF4-BBDAF25F8A0E}"/>
              </a:ext>
            </a:extLst>
          </p:cNvPr>
          <p:cNvSpPr txBox="1">
            <a:spLocks/>
          </p:cNvSpPr>
          <p:nvPr/>
        </p:nvSpPr>
        <p:spPr>
          <a:xfrm>
            <a:off x="96838" y="689125"/>
            <a:ext cx="419100" cy="392113"/>
          </a:xfrm>
          <a:prstGeom prst="rect">
            <a:avLst/>
          </a:prstGeom>
        </p:spPr>
        <p:txBody>
          <a:bodyPr>
            <a:normAutofit/>
          </a:bodyPr>
          <a:lstStyle>
            <a:lvl1pPr>
              <a:defRPr>
                <a:solidFill>
                  <a:schemeClr val="tx1"/>
                </a:solidFill>
                <a:latin typeface="Arial" panose="020B0604020202020204" pitchFamily="34" charset="0"/>
                <a:ea typeface="ヒラギノ角ゴ Pro W3" panose="020B0300000000000000" pitchFamily="34" charset="-128"/>
              </a:defRPr>
            </a:lvl1pPr>
            <a:lvl2pPr marL="37931725" indent="-37474525">
              <a:defRPr>
                <a:solidFill>
                  <a:schemeClr val="tx1"/>
                </a:solidFill>
                <a:latin typeface="Arial" panose="020B0604020202020204" pitchFamily="34" charset="0"/>
                <a:ea typeface="ヒラギノ角ゴ Pro W3" panose="020B0300000000000000" pitchFamily="34" charset="-128"/>
              </a:defRPr>
            </a:lvl2pPr>
            <a:lvl3pPr>
              <a:defRPr>
                <a:solidFill>
                  <a:schemeClr val="tx1"/>
                </a:solidFill>
                <a:latin typeface="Arial" panose="020B0604020202020204" pitchFamily="34" charset="0"/>
                <a:ea typeface="ヒラギノ角ゴ Pro W3" panose="020B0300000000000000" pitchFamily="34" charset="-128"/>
              </a:defRPr>
            </a:lvl3pPr>
            <a:lvl4pPr>
              <a:defRPr>
                <a:solidFill>
                  <a:schemeClr val="tx1"/>
                </a:solidFill>
                <a:latin typeface="Arial" panose="020B0604020202020204" pitchFamily="34" charset="0"/>
                <a:ea typeface="ヒラギノ角ゴ Pro W3" panose="020B0300000000000000" pitchFamily="34" charset="-128"/>
              </a:defRPr>
            </a:lvl4pPr>
            <a:lvl5pPr>
              <a:defRPr>
                <a:solidFill>
                  <a:schemeClr val="tx1"/>
                </a:solidFill>
                <a:latin typeface="Arial" panose="020B0604020202020204" pitchFamily="34" charset="0"/>
                <a:ea typeface="ヒラギノ角ゴ Pro W3" panose="020B0300000000000000" pitchFamily="34" charset="-128"/>
              </a:defRPr>
            </a:lvl5pPr>
            <a:lvl6pPr marL="4572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6pPr>
            <a:lvl7pPr marL="9144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7pPr>
            <a:lvl8pPr marL="13716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8pPr>
            <a:lvl9pPr marL="18288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9pPr>
          </a:lstStyle>
          <a:p>
            <a:pPr>
              <a:lnSpc>
                <a:spcPct val="90000"/>
              </a:lnSpc>
              <a:spcBef>
                <a:spcPts val="1000"/>
              </a:spcBef>
            </a:pPr>
            <a:fld id="{250C863D-7257-FC4D-AC9C-650F75BF11F2}" type="slidenum">
              <a:rPr lang="en-US" altLang="en-US" sz="1000" b="0" i="0">
                <a:solidFill>
                  <a:srgbClr val="FFFFFF"/>
                </a:solidFill>
                <a:latin typeface="Arial" panose="020B0604020202020204" pitchFamily="34" charset="0"/>
              </a:rPr>
              <a:pPr>
                <a:lnSpc>
                  <a:spcPct val="90000"/>
                </a:lnSpc>
                <a:spcBef>
                  <a:spcPts val="1000"/>
                </a:spcBef>
              </a:pPr>
              <a:t>‹Nº›</a:t>
            </a:fld>
            <a:endParaRPr lang="en-US" altLang="en-US" sz="1000" b="0" i="0" dirty="0">
              <a:solidFill>
                <a:srgbClr val="FFFFFF"/>
              </a:solidFill>
              <a:latin typeface="Arial" panose="020B0604020202020204" pitchFamily="34" charset="0"/>
            </a:endParaRPr>
          </a:p>
        </p:txBody>
      </p:sp>
      <p:sp>
        <p:nvSpPr>
          <p:cNvPr id="31" name="Text Placeholder 2">
            <a:extLst>
              <a:ext uri="{FF2B5EF4-FFF2-40B4-BE49-F238E27FC236}">
                <a16:creationId xmlns:a16="http://schemas.microsoft.com/office/drawing/2014/main" id="{F185A149-D6FC-6F49-86DB-222F14F0B5BB}"/>
              </a:ext>
            </a:extLst>
          </p:cNvPr>
          <p:cNvSpPr txBox="1">
            <a:spLocks/>
          </p:cNvSpPr>
          <p:nvPr/>
        </p:nvSpPr>
        <p:spPr>
          <a:xfrm>
            <a:off x="428625" y="693738"/>
            <a:ext cx="2347913" cy="227012"/>
          </a:xfrm>
          <a:prstGeom prst="rect">
            <a:avLst/>
          </a:prstGeom>
        </p:spPr>
        <p:txBody>
          <a:bodyPr anchor="ctr">
            <a:normAutofit/>
          </a:bodyPr>
          <a:lstStyle>
            <a:lvl1pPr>
              <a:defRPr>
                <a:solidFill>
                  <a:schemeClr val="tx1"/>
                </a:solidFill>
                <a:latin typeface="Arial" panose="020B0604020202020204" pitchFamily="34" charset="0"/>
                <a:ea typeface="ヒラギノ角ゴ Pro W3" panose="020B0300000000000000" pitchFamily="34" charset="-128"/>
              </a:defRPr>
            </a:lvl1pPr>
            <a:lvl2pPr marL="37931725" indent="-37474525">
              <a:defRPr>
                <a:solidFill>
                  <a:schemeClr val="tx1"/>
                </a:solidFill>
                <a:latin typeface="Arial" panose="020B0604020202020204" pitchFamily="34" charset="0"/>
                <a:ea typeface="ヒラギノ角ゴ Pro W3" panose="020B0300000000000000" pitchFamily="34" charset="-128"/>
              </a:defRPr>
            </a:lvl2pPr>
            <a:lvl3pPr>
              <a:defRPr>
                <a:solidFill>
                  <a:schemeClr val="tx1"/>
                </a:solidFill>
                <a:latin typeface="Arial" panose="020B0604020202020204" pitchFamily="34" charset="0"/>
                <a:ea typeface="ヒラギノ角ゴ Pro W3" panose="020B0300000000000000" pitchFamily="34" charset="-128"/>
              </a:defRPr>
            </a:lvl3pPr>
            <a:lvl4pPr>
              <a:defRPr>
                <a:solidFill>
                  <a:schemeClr val="tx1"/>
                </a:solidFill>
                <a:latin typeface="Arial" panose="020B0604020202020204" pitchFamily="34" charset="0"/>
                <a:ea typeface="ヒラギノ角ゴ Pro W3" panose="020B0300000000000000" pitchFamily="34" charset="-128"/>
              </a:defRPr>
            </a:lvl4pPr>
            <a:lvl5pPr>
              <a:defRPr>
                <a:solidFill>
                  <a:schemeClr val="tx1"/>
                </a:solidFill>
                <a:latin typeface="Arial" panose="020B0604020202020204" pitchFamily="34" charset="0"/>
                <a:ea typeface="ヒラギノ角ゴ Pro W3" panose="020B0300000000000000" pitchFamily="34" charset="-128"/>
              </a:defRPr>
            </a:lvl5pPr>
            <a:lvl6pPr marL="4572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6pPr>
            <a:lvl7pPr marL="9144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7pPr>
            <a:lvl8pPr marL="13716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8pPr>
            <a:lvl9pPr marL="18288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9pPr>
          </a:lstStyle>
          <a:p>
            <a:pPr>
              <a:lnSpc>
                <a:spcPct val="90000"/>
              </a:lnSpc>
              <a:spcBef>
                <a:spcPts val="1000"/>
              </a:spcBef>
            </a:pPr>
            <a:endParaRPr lang="en-US" altLang="en-US" sz="900" b="0" i="0" dirty="0">
              <a:solidFill>
                <a:srgbClr val="FFFFFF"/>
              </a:solidFill>
              <a:latin typeface="Arial" panose="020B0604020202020204" pitchFamily="34" charset="0"/>
            </a:endParaRPr>
          </a:p>
        </p:txBody>
      </p:sp>
      <p:sp>
        <p:nvSpPr>
          <p:cNvPr id="32" name="Text Placeholder 2">
            <a:extLst>
              <a:ext uri="{FF2B5EF4-FFF2-40B4-BE49-F238E27FC236}">
                <a16:creationId xmlns:a16="http://schemas.microsoft.com/office/drawing/2014/main" id="{0DF5E747-AB05-1E46-9B2F-99A82A1F89EC}"/>
              </a:ext>
            </a:extLst>
          </p:cNvPr>
          <p:cNvSpPr txBox="1">
            <a:spLocks/>
          </p:cNvSpPr>
          <p:nvPr/>
        </p:nvSpPr>
        <p:spPr>
          <a:xfrm>
            <a:off x="320675" y="681305"/>
            <a:ext cx="217488" cy="227012"/>
          </a:xfrm>
          <a:prstGeom prst="rect">
            <a:avLst/>
          </a:prstGeom>
        </p:spPr>
        <p:txBody>
          <a:bodyPr anchor="ctr">
            <a:normAutofit/>
          </a:bodyPr>
          <a:lstStyle>
            <a:lvl1pPr>
              <a:defRPr>
                <a:solidFill>
                  <a:schemeClr val="tx1"/>
                </a:solidFill>
                <a:latin typeface="Arial" panose="020B0604020202020204" pitchFamily="34" charset="0"/>
                <a:ea typeface="ヒラギノ角ゴ Pro W3" panose="020B0300000000000000" pitchFamily="34" charset="-128"/>
              </a:defRPr>
            </a:lvl1pPr>
            <a:lvl2pPr marL="37931725" indent="-37474525">
              <a:defRPr>
                <a:solidFill>
                  <a:schemeClr val="tx1"/>
                </a:solidFill>
                <a:latin typeface="Arial" panose="020B0604020202020204" pitchFamily="34" charset="0"/>
                <a:ea typeface="ヒラギノ角ゴ Pro W3" panose="020B0300000000000000" pitchFamily="34" charset="-128"/>
              </a:defRPr>
            </a:lvl2pPr>
            <a:lvl3pPr>
              <a:defRPr>
                <a:solidFill>
                  <a:schemeClr val="tx1"/>
                </a:solidFill>
                <a:latin typeface="Arial" panose="020B0604020202020204" pitchFamily="34" charset="0"/>
                <a:ea typeface="ヒラギノ角ゴ Pro W3" panose="020B0300000000000000" pitchFamily="34" charset="-128"/>
              </a:defRPr>
            </a:lvl3pPr>
            <a:lvl4pPr>
              <a:defRPr>
                <a:solidFill>
                  <a:schemeClr val="tx1"/>
                </a:solidFill>
                <a:latin typeface="Arial" panose="020B0604020202020204" pitchFamily="34" charset="0"/>
                <a:ea typeface="ヒラギノ角ゴ Pro W3" panose="020B0300000000000000" pitchFamily="34" charset="-128"/>
              </a:defRPr>
            </a:lvl4pPr>
            <a:lvl5pPr>
              <a:defRPr>
                <a:solidFill>
                  <a:schemeClr val="tx1"/>
                </a:solidFill>
                <a:latin typeface="Arial" panose="020B0604020202020204" pitchFamily="34" charset="0"/>
                <a:ea typeface="ヒラギノ角ゴ Pro W3" panose="020B0300000000000000" pitchFamily="34" charset="-128"/>
              </a:defRPr>
            </a:lvl5pPr>
            <a:lvl6pPr marL="4572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6pPr>
            <a:lvl7pPr marL="9144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7pPr>
            <a:lvl8pPr marL="13716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8pPr>
            <a:lvl9pPr marL="18288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9pPr>
          </a:lstStyle>
          <a:p>
            <a:pPr>
              <a:lnSpc>
                <a:spcPct val="90000"/>
              </a:lnSpc>
              <a:spcBef>
                <a:spcPts val="1000"/>
              </a:spcBef>
            </a:pPr>
            <a:r>
              <a:rPr lang="en-US" altLang="en-US" sz="900" b="0" i="0" dirty="0">
                <a:solidFill>
                  <a:srgbClr val="FFFFFF"/>
                </a:solidFill>
                <a:latin typeface="Arial" panose="020B0604020202020204" pitchFamily="34" charset="0"/>
              </a:rPr>
              <a:t>|</a:t>
            </a:r>
          </a:p>
        </p:txBody>
      </p:sp>
      <p:sp>
        <p:nvSpPr>
          <p:cNvPr id="36" name="TextBox 35">
            <a:extLst>
              <a:ext uri="{FF2B5EF4-FFF2-40B4-BE49-F238E27FC236}">
                <a16:creationId xmlns:a16="http://schemas.microsoft.com/office/drawing/2014/main" id="{6D92C1F8-3835-D442-9A78-FF769A6EE980}"/>
              </a:ext>
            </a:extLst>
          </p:cNvPr>
          <p:cNvSpPr txBox="1"/>
          <p:nvPr/>
        </p:nvSpPr>
        <p:spPr>
          <a:xfrm>
            <a:off x="8442325" y="690563"/>
            <a:ext cx="3648075" cy="230187"/>
          </a:xfrm>
          <a:prstGeom prst="rect">
            <a:avLst/>
          </a:prstGeom>
          <a:noFill/>
        </p:spPr>
        <p:txBody>
          <a:bodyPr>
            <a:spAutoFit/>
          </a:bodyPr>
          <a:lstStyle>
            <a:lvl1pPr>
              <a:defRPr>
                <a:solidFill>
                  <a:schemeClr val="tx1"/>
                </a:solidFill>
                <a:latin typeface="Arial" panose="020B0604020202020204" pitchFamily="34" charset="0"/>
                <a:ea typeface="ヒラギノ角ゴ Pro W3" panose="020B0300000000000000" pitchFamily="34" charset="-128"/>
              </a:defRPr>
            </a:lvl1pPr>
            <a:lvl2pPr marL="37931725" indent="-37474525">
              <a:defRPr>
                <a:solidFill>
                  <a:schemeClr val="tx1"/>
                </a:solidFill>
                <a:latin typeface="Arial" panose="020B0604020202020204" pitchFamily="34" charset="0"/>
                <a:ea typeface="ヒラギノ角ゴ Pro W3" panose="020B0300000000000000" pitchFamily="34" charset="-128"/>
              </a:defRPr>
            </a:lvl2pPr>
            <a:lvl3pPr>
              <a:defRPr>
                <a:solidFill>
                  <a:schemeClr val="tx1"/>
                </a:solidFill>
                <a:latin typeface="Arial" panose="020B0604020202020204" pitchFamily="34" charset="0"/>
                <a:ea typeface="ヒラギノ角ゴ Pro W3" panose="020B0300000000000000" pitchFamily="34" charset="-128"/>
              </a:defRPr>
            </a:lvl3pPr>
            <a:lvl4pPr>
              <a:defRPr>
                <a:solidFill>
                  <a:schemeClr val="tx1"/>
                </a:solidFill>
                <a:latin typeface="Arial" panose="020B0604020202020204" pitchFamily="34" charset="0"/>
                <a:ea typeface="ヒラギノ角ゴ Pro W3" panose="020B0300000000000000" pitchFamily="34" charset="-128"/>
              </a:defRPr>
            </a:lvl4pPr>
            <a:lvl5pPr>
              <a:defRPr>
                <a:solidFill>
                  <a:schemeClr val="tx1"/>
                </a:solidFill>
                <a:latin typeface="Arial" panose="020B0604020202020204" pitchFamily="34" charset="0"/>
                <a:ea typeface="ヒラギノ角ゴ Pro W3" panose="020B0300000000000000" pitchFamily="34" charset="-128"/>
              </a:defRPr>
            </a:lvl5pPr>
            <a:lvl6pPr marL="4572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6pPr>
            <a:lvl7pPr marL="9144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7pPr>
            <a:lvl8pPr marL="13716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8pPr>
            <a:lvl9pPr marL="18288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9pPr>
          </a:lstStyle>
          <a:p>
            <a:pPr algn="r"/>
            <a:r>
              <a:rPr lang="en-US" altLang="en-US" sz="900" b="0" i="0" spc="200" baseline="0" dirty="0">
                <a:solidFill>
                  <a:srgbClr val="85E7FF"/>
                </a:solidFill>
                <a:latin typeface="Arial" panose="020B0604020202020204" pitchFamily="34" charset="0"/>
              </a:rPr>
              <a:t>RARE INSPIRATION. CHANGING LIVES.</a:t>
            </a:r>
          </a:p>
        </p:txBody>
      </p:sp>
      <p:sp>
        <p:nvSpPr>
          <p:cNvPr id="38" name="Footer Placeholder 3">
            <a:extLst>
              <a:ext uri="{FF2B5EF4-FFF2-40B4-BE49-F238E27FC236}">
                <a16:creationId xmlns:a16="http://schemas.microsoft.com/office/drawing/2014/main" id="{40E0D7A5-4EA7-3A48-8A77-8FB43A2D69B2}"/>
              </a:ext>
            </a:extLst>
          </p:cNvPr>
          <p:cNvSpPr>
            <a:spLocks noGrp="1"/>
          </p:cNvSpPr>
          <p:nvPr>
            <p:ph type="ftr" sz="quarter" idx="19"/>
          </p:nvPr>
        </p:nvSpPr>
        <p:spPr>
          <a:xfrm>
            <a:off x="538163" y="696730"/>
            <a:ext cx="4114800" cy="213369"/>
          </a:xfrm>
        </p:spPr>
        <p:txBody>
          <a:bodyPr lIns="0" tIns="0" rIns="0" bIns="0"/>
          <a:lstStyle>
            <a:lvl1pPr algn="l">
              <a:defRPr sz="800" cap="all" spc="300" baseline="0">
                <a:solidFill>
                  <a:schemeClr val="bg1"/>
                </a:solidFill>
              </a:defRPr>
            </a:lvl1pPr>
          </a:lstStyle>
          <a:p>
            <a:endParaRPr lang="en-US"/>
          </a:p>
        </p:txBody>
      </p:sp>
      <p:sp>
        <p:nvSpPr>
          <p:cNvPr id="20" name="Text Placeholder 2">
            <a:extLst>
              <a:ext uri="{FF2B5EF4-FFF2-40B4-BE49-F238E27FC236}">
                <a16:creationId xmlns:a16="http://schemas.microsoft.com/office/drawing/2014/main" id="{625CAFBA-6A69-2D4A-900C-1824244630EC}"/>
              </a:ext>
            </a:extLst>
          </p:cNvPr>
          <p:cNvSpPr>
            <a:spLocks noGrp="1"/>
          </p:cNvSpPr>
          <p:nvPr>
            <p:ph type="body" sz="quarter" idx="22"/>
          </p:nvPr>
        </p:nvSpPr>
        <p:spPr>
          <a:xfrm>
            <a:off x="428625" y="3589489"/>
            <a:ext cx="2426335" cy="504992"/>
          </a:xfrm>
        </p:spPr>
        <p:txBody>
          <a:bodyPr anchor="ctr" anchorCtr="0"/>
          <a:lstStyle>
            <a:lvl1pPr algn="ctr">
              <a:defRPr sz="1800" b="1" i="0">
                <a:solidFill>
                  <a:schemeClr val="bg2">
                    <a:lumMod val="60000"/>
                    <a:lumOff val="40000"/>
                  </a:schemeClr>
                </a:solidFill>
                <a:latin typeface="Arial" panose="020B0604020202020204" pitchFamily="34" charset="0"/>
              </a:defRPr>
            </a:lvl1pPr>
            <a:lvl2pPr algn="ctr">
              <a:defRPr sz="2400" b="1"/>
            </a:lvl2pPr>
            <a:lvl3pPr algn="ctr">
              <a:defRPr sz="2400" b="1"/>
            </a:lvl3pPr>
            <a:lvl4pPr algn="ctr">
              <a:defRPr sz="2400" b="1"/>
            </a:lvl4pPr>
            <a:lvl5pPr algn="ctr">
              <a:defRPr sz="2400" b="1"/>
            </a:lvl5pPr>
          </a:lstStyle>
          <a:p>
            <a:pPr lvl="0"/>
            <a:r>
              <a:rPr lang="en-US"/>
              <a:t>Click to edit Master text styles</a:t>
            </a:r>
          </a:p>
        </p:txBody>
      </p:sp>
      <p:sp>
        <p:nvSpPr>
          <p:cNvPr id="21" name="Text Placeholder 4">
            <a:extLst>
              <a:ext uri="{FF2B5EF4-FFF2-40B4-BE49-F238E27FC236}">
                <a16:creationId xmlns:a16="http://schemas.microsoft.com/office/drawing/2014/main" id="{2F420D84-5F40-864A-AB1A-E02ACCCD80E6}"/>
              </a:ext>
            </a:extLst>
          </p:cNvPr>
          <p:cNvSpPr>
            <a:spLocks noGrp="1"/>
          </p:cNvSpPr>
          <p:nvPr>
            <p:ph type="body" sz="quarter" idx="23"/>
          </p:nvPr>
        </p:nvSpPr>
        <p:spPr>
          <a:xfrm>
            <a:off x="515938" y="4429125"/>
            <a:ext cx="2290370" cy="2001838"/>
          </a:xfrm>
        </p:spPr>
        <p:txBody>
          <a:bodyPr anchor="ctr" anchorCtr="0"/>
          <a:lstStyle>
            <a:lvl1pPr algn="ctr">
              <a:defRPr sz="2000" b="0" i="0">
                <a:solidFill>
                  <a:schemeClr val="accent1"/>
                </a:solidFill>
                <a:latin typeface="Arial" panose="020B0604020202020204" pitchFamily="34" charset="0"/>
              </a:defRPr>
            </a:lvl1pPr>
            <a:lvl2pPr>
              <a:defRPr sz="2000" b="1" i="0">
                <a:latin typeface="Montserrat" pitchFamily="2" charset="77"/>
              </a:defRPr>
            </a:lvl2pPr>
            <a:lvl3pPr>
              <a:defRPr sz="2000" b="1" i="0">
                <a:latin typeface="Montserrat" pitchFamily="2" charset="77"/>
              </a:defRPr>
            </a:lvl3pPr>
            <a:lvl4pPr>
              <a:defRPr sz="2000" b="1" i="0">
                <a:latin typeface="Montserrat" pitchFamily="2" charset="77"/>
              </a:defRPr>
            </a:lvl4pPr>
            <a:lvl5pPr>
              <a:defRPr sz="2000" b="1" i="0">
                <a:latin typeface="Montserrat" pitchFamily="2" charset="77"/>
              </a:defRPr>
            </a:lvl5pPr>
          </a:lstStyle>
          <a:p>
            <a:pPr lvl="0"/>
            <a:r>
              <a:rPr lang="en-US"/>
              <a:t>Click to edit Master text styles</a:t>
            </a:r>
          </a:p>
        </p:txBody>
      </p:sp>
      <p:sp>
        <p:nvSpPr>
          <p:cNvPr id="22" name="Rectangle 21">
            <a:extLst>
              <a:ext uri="{FF2B5EF4-FFF2-40B4-BE49-F238E27FC236}">
                <a16:creationId xmlns:a16="http://schemas.microsoft.com/office/drawing/2014/main" id="{D7C69768-595B-0A46-A60E-02EDB09F90E1}"/>
              </a:ext>
            </a:extLst>
          </p:cNvPr>
          <p:cNvSpPr/>
          <p:nvPr/>
        </p:nvSpPr>
        <p:spPr>
          <a:xfrm>
            <a:off x="3253740" y="3429000"/>
            <a:ext cx="2743200" cy="787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ea typeface="ヒラギノ角ゴ Pro W3" panose="020B0300000000000000" pitchFamily="34" charset="-128"/>
              </a:defRPr>
            </a:lvl1pPr>
            <a:lvl2pPr marL="37931725" indent="-37474525">
              <a:defRPr>
                <a:solidFill>
                  <a:schemeClr val="tx1"/>
                </a:solidFill>
                <a:latin typeface="Arial" panose="020B0604020202020204" pitchFamily="34" charset="0"/>
                <a:ea typeface="ヒラギノ角ゴ Pro W3" panose="020B0300000000000000" pitchFamily="34" charset="-128"/>
              </a:defRPr>
            </a:lvl2pPr>
            <a:lvl3pPr>
              <a:defRPr>
                <a:solidFill>
                  <a:schemeClr val="tx1"/>
                </a:solidFill>
                <a:latin typeface="Arial" panose="020B0604020202020204" pitchFamily="34" charset="0"/>
                <a:ea typeface="ヒラギノ角ゴ Pro W3" panose="020B0300000000000000" pitchFamily="34" charset="-128"/>
              </a:defRPr>
            </a:lvl3pPr>
            <a:lvl4pPr>
              <a:defRPr>
                <a:solidFill>
                  <a:schemeClr val="tx1"/>
                </a:solidFill>
                <a:latin typeface="Arial" panose="020B0604020202020204" pitchFamily="34" charset="0"/>
                <a:ea typeface="ヒラギノ角ゴ Pro W3" panose="020B0300000000000000" pitchFamily="34" charset="-128"/>
              </a:defRPr>
            </a:lvl4pPr>
            <a:lvl5pPr>
              <a:defRPr>
                <a:solidFill>
                  <a:schemeClr val="tx1"/>
                </a:solidFill>
                <a:latin typeface="Arial" panose="020B0604020202020204" pitchFamily="34" charset="0"/>
                <a:ea typeface="ヒラギノ角ゴ Pro W3" panose="020B0300000000000000" pitchFamily="34" charset="-128"/>
              </a:defRPr>
            </a:lvl5pPr>
            <a:lvl6pPr marL="4572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6pPr>
            <a:lvl7pPr marL="9144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7pPr>
            <a:lvl8pPr marL="13716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8pPr>
            <a:lvl9pPr marL="18288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9pPr>
          </a:lstStyle>
          <a:p>
            <a:pPr algn="ctr"/>
            <a:endParaRPr lang="en-US" altLang="en-US" b="0" i="0" dirty="0">
              <a:solidFill>
                <a:srgbClr val="F3F4F3"/>
              </a:solidFill>
              <a:latin typeface="Arial" panose="020B0604020202020204" pitchFamily="34" charset="0"/>
            </a:endParaRPr>
          </a:p>
        </p:txBody>
      </p:sp>
      <p:sp>
        <p:nvSpPr>
          <p:cNvPr id="23" name="Text Placeholder 2">
            <a:extLst>
              <a:ext uri="{FF2B5EF4-FFF2-40B4-BE49-F238E27FC236}">
                <a16:creationId xmlns:a16="http://schemas.microsoft.com/office/drawing/2014/main" id="{56F48BEF-943C-0844-BFA9-E54F45645FB3}"/>
              </a:ext>
            </a:extLst>
          </p:cNvPr>
          <p:cNvSpPr>
            <a:spLocks noGrp="1"/>
          </p:cNvSpPr>
          <p:nvPr>
            <p:ph type="body" sz="quarter" idx="24"/>
          </p:nvPr>
        </p:nvSpPr>
        <p:spPr>
          <a:xfrm>
            <a:off x="3415665" y="3589489"/>
            <a:ext cx="2426335" cy="504992"/>
          </a:xfrm>
        </p:spPr>
        <p:txBody>
          <a:bodyPr anchor="ctr" anchorCtr="0"/>
          <a:lstStyle>
            <a:lvl1pPr algn="ctr">
              <a:defRPr sz="1800" b="1" i="0">
                <a:solidFill>
                  <a:schemeClr val="bg2">
                    <a:lumMod val="60000"/>
                    <a:lumOff val="40000"/>
                  </a:schemeClr>
                </a:solidFill>
                <a:latin typeface="Arial" panose="020B0604020202020204" pitchFamily="34" charset="0"/>
              </a:defRPr>
            </a:lvl1pPr>
            <a:lvl2pPr algn="ctr">
              <a:defRPr sz="2400" b="1"/>
            </a:lvl2pPr>
            <a:lvl3pPr algn="ctr">
              <a:defRPr sz="2400" b="1"/>
            </a:lvl3pPr>
            <a:lvl4pPr algn="ctr">
              <a:defRPr sz="2400" b="1"/>
            </a:lvl4pPr>
            <a:lvl5pPr algn="ctr">
              <a:defRPr sz="2400" b="1"/>
            </a:lvl5pPr>
          </a:lstStyle>
          <a:p>
            <a:pPr lvl="0"/>
            <a:r>
              <a:rPr lang="en-US"/>
              <a:t>Click to edit Master text styles</a:t>
            </a:r>
          </a:p>
        </p:txBody>
      </p:sp>
      <p:sp>
        <p:nvSpPr>
          <p:cNvPr id="24" name="Text Placeholder 4">
            <a:extLst>
              <a:ext uri="{FF2B5EF4-FFF2-40B4-BE49-F238E27FC236}">
                <a16:creationId xmlns:a16="http://schemas.microsoft.com/office/drawing/2014/main" id="{381D52D8-6178-6C4B-AB47-EEB9022DC04F}"/>
              </a:ext>
            </a:extLst>
          </p:cNvPr>
          <p:cNvSpPr>
            <a:spLocks noGrp="1"/>
          </p:cNvSpPr>
          <p:nvPr>
            <p:ph type="body" sz="quarter" idx="25"/>
          </p:nvPr>
        </p:nvSpPr>
        <p:spPr>
          <a:xfrm>
            <a:off x="3502978" y="4429125"/>
            <a:ext cx="2290370" cy="2001838"/>
          </a:xfrm>
        </p:spPr>
        <p:txBody>
          <a:bodyPr anchor="ctr" anchorCtr="0"/>
          <a:lstStyle>
            <a:lvl1pPr algn="ctr">
              <a:defRPr sz="2000" b="0" i="0">
                <a:solidFill>
                  <a:schemeClr val="accent1"/>
                </a:solidFill>
                <a:latin typeface="Arial" panose="020B0604020202020204" pitchFamily="34" charset="0"/>
              </a:defRPr>
            </a:lvl1pPr>
            <a:lvl2pPr>
              <a:defRPr sz="2000" b="1" i="0">
                <a:latin typeface="Montserrat" pitchFamily="2" charset="77"/>
              </a:defRPr>
            </a:lvl2pPr>
            <a:lvl3pPr>
              <a:defRPr sz="2000" b="1" i="0">
                <a:latin typeface="Montserrat" pitchFamily="2" charset="77"/>
              </a:defRPr>
            </a:lvl3pPr>
            <a:lvl4pPr>
              <a:defRPr sz="2000" b="1" i="0">
                <a:latin typeface="Montserrat" pitchFamily="2" charset="77"/>
              </a:defRPr>
            </a:lvl4pPr>
            <a:lvl5pPr>
              <a:defRPr sz="2000" b="1" i="0">
                <a:latin typeface="Montserrat" pitchFamily="2" charset="77"/>
              </a:defRPr>
            </a:lvl5pPr>
          </a:lstStyle>
          <a:p>
            <a:pPr lvl="0"/>
            <a:r>
              <a:rPr lang="en-US"/>
              <a:t>Click to edit Master text styles</a:t>
            </a:r>
          </a:p>
        </p:txBody>
      </p:sp>
      <p:sp>
        <p:nvSpPr>
          <p:cNvPr id="28" name="Text Placeholder 2">
            <a:extLst>
              <a:ext uri="{FF2B5EF4-FFF2-40B4-BE49-F238E27FC236}">
                <a16:creationId xmlns:a16="http://schemas.microsoft.com/office/drawing/2014/main" id="{2826295B-EEA2-964C-BFFF-10E2DC47CC8F}"/>
              </a:ext>
            </a:extLst>
          </p:cNvPr>
          <p:cNvSpPr>
            <a:spLocks noGrp="1"/>
          </p:cNvSpPr>
          <p:nvPr>
            <p:ph type="body" sz="quarter" idx="28"/>
          </p:nvPr>
        </p:nvSpPr>
        <p:spPr>
          <a:xfrm>
            <a:off x="9349105" y="3589489"/>
            <a:ext cx="2426335" cy="504992"/>
          </a:xfrm>
        </p:spPr>
        <p:txBody>
          <a:bodyPr anchor="ctr" anchorCtr="0"/>
          <a:lstStyle>
            <a:lvl1pPr algn="ctr">
              <a:defRPr sz="1800" b="1" i="0">
                <a:solidFill>
                  <a:schemeClr val="bg2">
                    <a:lumMod val="60000"/>
                    <a:lumOff val="40000"/>
                  </a:schemeClr>
                </a:solidFill>
                <a:latin typeface="Arial" panose="020B0604020202020204" pitchFamily="34" charset="0"/>
              </a:defRPr>
            </a:lvl1pPr>
            <a:lvl2pPr algn="ctr">
              <a:defRPr sz="2400" b="1"/>
            </a:lvl2pPr>
            <a:lvl3pPr algn="ctr">
              <a:defRPr sz="2400" b="1"/>
            </a:lvl3pPr>
            <a:lvl4pPr algn="ctr">
              <a:defRPr sz="2400" b="1"/>
            </a:lvl4pPr>
            <a:lvl5pPr algn="ctr">
              <a:defRPr sz="2400" b="1"/>
            </a:lvl5pPr>
          </a:lstStyle>
          <a:p>
            <a:pPr lvl="0"/>
            <a:r>
              <a:rPr lang="en-US"/>
              <a:t>Click to edit Master text styles</a:t>
            </a:r>
          </a:p>
        </p:txBody>
      </p:sp>
      <p:sp>
        <p:nvSpPr>
          <p:cNvPr id="34" name="Text Placeholder 4">
            <a:extLst>
              <a:ext uri="{FF2B5EF4-FFF2-40B4-BE49-F238E27FC236}">
                <a16:creationId xmlns:a16="http://schemas.microsoft.com/office/drawing/2014/main" id="{E623C11F-F20F-9341-8375-83865BCFD8CE}"/>
              </a:ext>
            </a:extLst>
          </p:cNvPr>
          <p:cNvSpPr>
            <a:spLocks noGrp="1"/>
          </p:cNvSpPr>
          <p:nvPr>
            <p:ph type="body" sz="quarter" idx="29"/>
          </p:nvPr>
        </p:nvSpPr>
        <p:spPr>
          <a:xfrm>
            <a:off x="9436418" y="4429125"/>
            <a:ext cx="2290370" cy="2001838"/>
          </a:xfrm>
        </p:spPr>
        <p:txBody>
          <a:bodyPr anchor="ctr" anchorCtr="0"/>
          <a:lstStyle>
            <a:lvl1pPr algn="ctr">
              <a:defRPr sz="2000" b="0" i="0">
                <a:solidFill>
                  <a:schemeClr val="accent1"/>
                </a:solidFill>
                <a:latin typeface="Arial" panose="020B0604020202020204" pitchFamily="34" charset="0"/>
              </a:defRPr>
            </a:lvl1pPr>
            <a:lvl2pPr>
              <a:defRPr sz="2000" b="1" i="0">
                <a:latin typeface="Montserrat" pitchFamily="2" charset="77"/>
              </a:defRPr>
            </a:lvl2pPr>
            <a:lvl3pPr>
              <a:defRPr sz="2000" b="1" i="0">
                <a:latin typeface="Montserrat" pitchFamily="2" charset="77"/>
              </a:defRPr>
            </a:lvl3pPr>
            <a:lvl4pPr>
              <a:defRPr sz="2000" b="1" i="0">
                <a:latin typeface="Montserrat" pitchFamily="2" charset="77"/>
              </a:defRPr>
            </a:lvl4pPr>
            <a:lvl5pPr>
              <a:defRPr sz="2000" b="1" i="0">
                <a:latin typeface="Montserrat" pitchFamily="2" charset="77"/>
              </a:defRPr>
            </a:lvl5pPr>
          </a:lstStyle>
          <a:p>
            <a:pPr lvl="0"/>
            <a:r>
              <a:rPr lang="en-US"/>
              <a:t>Click to edit Master text styles</a:t>
            </a:r>
          </a:p>
        </p:txBody>
      </p:sp>
      <p:pic>
        <p:nvPicPr>
          <p:cNvPr id="37" name="Picture 36" descr="Logo&#10;&#10;Description automatically generated">
            <a:extLst>
              <a:ext uri="{FF2B5EF4-FFF2-40B4-BE49-F238E27FC236}">
                <a16:creationId xmlns:a16="http://schemas.microsoft.com/office/drawing/2014/main" id="{32628132-C60E-CB47-BDA3-49F735FCF936}"/>
              </a:ext>
            </a:extLst>
          </p:cNvPr>
          <p:cNvPicPr>
            <a:picLocks noChangeAspect="1"/>
          </p:cNvPicPr>
          <p:nvPr/>
        </p:nvPicPr>
        <p:blipFill>
          <a:blip r:embed="rId2"/>
          <a:stretch>
            <a:fillRect/>
          </a:stretch>
        </p:blipFill>
        <p:spPr>
          <a:xfrm>
            <a:off x="10792301" y="192403"/>
            <a:ext cx="1122998" cy="303110"/>
          </a:xfrm>
          <a:prstGeom prst="rect">
            <a:avLst/>
          </a:prstGeom>
        </p:spPr>
      </p:pic>
      <p:sp>
        <p:nvSpPr>
          <p:cNvPr id="33" name="Rectangle 32">
            <a:extLst>
              <a:ext uri="{FF2B5EF4-FFF2-40B4-BE49-F238E27FC236}">
                <a16:creationId xmlns:a16="http://schemas.microsoft.com/office/drawing/2014/main" id="{914D6D76-749F-134F-880C-2E8D4EF6D3BA}"/>
              </a:ext>
            </a:extLst>
          </p:cNvPr>
          <p:cNvSpPr/>
          <p:nvPr/>
        </p:nvSpPr>
        <p:spPr>
          <a:xfrm>
            <a:off x="6213745" y="3924300"/>
            <a:ext cx="2743200" cy="27051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ea typeface="ヒラギノ角ゴ Pro W3" panose="020B0300000000000000" pitchFamily="34" charset="-128"/>
              </a:defRPr>
            </a:lvl1pPr>
            <a:lvl2pPr marL="37931725" indent="-37474525">
              <a:defRPr>
                <a:solidFill>
                  <a:schemeClr val="tx1"/>
                </a:solidFill>
                <a:latin typeface="Arial" panose="020B0604020202020204" pitchFamily="34" charset="0"/>
                <a:ea typeface="ヒラギノ角ゴ Pro W3" panose="020B0300000000000000" pitchFamily="34" charset="-128"/>
              </a:defRPr>
            </a:lvl2pPr>
            <a:lvl3pPr>
              <a:defRPr>
                <a:solidFill>
                  <a:schemeClr val="tx1"/>
                </a:solidFill>
                <a:latin typeface="Arial" panose="020B0604020202020204" pitchFamily="34" charset="0"/>
                <a:ea typeface="ヒラギノ角ゴ Pro W3" panose="020B0300000000000000" pitchFamily="34" charset="-128"/>
              </a:defRPr>
            </a:lvl3pPr>
            <a:lvl4pPr>
              <a:defRPr>
                <a:solidFill>
                  <a:schemeClr val="tx1"/>
                </a:solidFill>
                <a:latin typeface="Arial" panose="020B0604020202020204" pitchFamily="34" charset="0"/>
                <a:ea typeface="ヒラギノ角ゴ Pro W3" panose="020B0300000000000000" pitchFamily="34" charset="-128"/>
              </a:defRPr>
            </a:lvl4pPr>
            <a:lvl5pPr>
              <a:defRPr>
                <a:solidFill>
                  <a:schemeClr val="tx1"/>
                </a:solidFill>
                <a:latin typeface="Arial" panose="020B0604020202020204" pitchFamily="34" charset="0"/>
                <a:ea typeface="ヒラギノ角ゴ Pro W3" panose="020B0300000000000000" pitchFamily="34" charset="-128"/>
              </a:defRPr>
            </a:lvl5pPr>
            <a:lvl6pPr marL="4572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6pPr>
            <a:lvl7pPr marL="9144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7pPr>
            <a:lvl8pPr marL="13716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8pPr>
            <a:lvl9pPr marL="18288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9pPr>
          </a:lstStyle>
          <a:p>
            <a:pPr algn="ctr"/>
            <a:endParaRPr lang="en-US" altLang="en-US" b="0" i="0" dirty="0">
              <a:solidFill>
                <a:srgbClr val="F3F4F3"/>
              </a:solidFill>
              <a:latin typeface="Arial" panose="020B0604020202020204" pitchFamily="34" charset="0"/>
            </a:endParaRPr>
          </a:p>
        </p:txBody>
      </p:sp>
      <p:sp>
        <p:nvSpPr>
          <p:cNvPr id="39" name="Rectangle 38">
            <a:extLst>
              <a:ext uri="{FF2B5EF4-FFF2-40B4-BE49-F238E27FC236}">
                <a16:creationId xmlns:a16="http://schemas.microsoft.com/office/drawing/2014/main" id="{5BE01EE4-0234-A943-8899-566519346364}"/>
              </a:ext>
            </a:extLst>
          </p:cNvPr>
          <p:cNvSpPr/>
          <p:nvPr/>
        </p:nvSpPr>
        <p:spPr>
          <a:xfrm>
            <a:off x="6227397" y="3429000"/>
            <a:ext cx="2743200" cy="787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ea typeface="ヒラギノ角ゴ Pro W3" panose="020B0300000000000000" pitchFamily="34" charset="-128"/>
              </a:defRPr>
            </a:lvl1pPr>
            <a:lvl2pPr marL="37931725" indent="-37474525">
              <a:defRPr>
                <a:solidFill>
                  <a:schemeClr val="tx1"/>
                </a:solidFill>
                <a:latin typeface="Arial" panose="020B0604020202020204" pitchFamily="34" charset="0"/>
                <a:ea typeface="ヒラギノ角ゴ Pro W3" panose="020B0300000000000000" pitchFamily="34" charset="-128"/>
              </a:defRPr>
            </a:lvl2pPr>
            <a:lvl3pPr>
              <a:defRPr>
                <a:solidFill>
                  <a:schemeClr val="tx1"/>
                </a:solidFill>
                <a:latin typeface="Arial" panose="020B0604020202020204" pitchFamily="34" charset="0"/>
                <a:ea typeface="ヒラギノ角ゴ Pro W3" panose="020B0300000000000000" pitchFamily="34" charset="-128"/>
              </a:defRPr>
            </a:lvl3pPr>
            <a:lvl4pPr>
              <a:defRPr>
                <a:solidFill>
                  <a:schemeClr val="tx1"/>
                </a:solidFill>
                <a:latin typeface="Arial" panose="020B0604020202020204" pitchFamily="34" charset="0"/>
                <a:ea typeface="ヒラギノ角ゴ Pro W3" panose="020B0300000000000000" pitchFamily="34" charset="-128"/>
              </a:defRPr>
            </a:lvl4pPr>
            <a:lvl5pPr>
              <a:defRPr>
                <a:solidFill>
                  <a:schemeClr val="tx1"/>
                </a:solidFill>
                <a:latin typeface="Arial" panose="020B0604020202020204" pitchFamily="34" charset="0"/>
                <a:ea typeface="ヒラギノ角ゴ Pro W3" panose="020B0300000000000000" pitchFamily="34" charset="-128"/>
              </a:defRPr>
            </a:lvl5pPr>
            <a:lvl6pPr marL="4572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6pPr>
            <a:lvl7pPr marL="9144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7pPr>
            <a:lvl8pPr marL="13716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8pPr>
            <a:lvl9pPr marL="1828800" fontAlgn="base">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9pPr>
          </a:lstStyle>
          <a:p>
            <a:pPr algn="ctr"/>
            <a:endParaRPr lang="en-US" altLang="en-US" b="0" i="0" dirty="0">
              <a:solidFill>
                <a:srgbClr val="F3F4F3"/>
              </a:solidFill>
              <a:latin typeface="Arial" panose="020B0604020202020204" pitchFamily="34" charset="0"/>
            </a:endParaRPr>
          </a:p>
        </p:txBody>
      </p:sp>
      <p:sp>
        <p:nvSpPr>
          <p:cNvPr id="40" name="Text Placeholder 2">
            <a:extLst>
              <a:ext uri="{FF2B5EF4-FFF2-40B4-BE49-F238E27FC236}">
                <a16:creationId xmlns:a16="http://schemas.microsoft.com/office/drawing/2014/main" id="{9985A786-A987-454E-92B1-36006E619AA1}"/>
              </a:ext>
            </a:extLst>
          </p:cNvPr>
          <p:cNvSpPr>
            <a:spLocks noGrp="1"/>
          </p:cNvSpPr>
          <p:nvPr>
            <p:ph type="body" sz="quarter" idx="30"/>
          </p:nvPr>
        </p:nvSpPr>
        <p:spPr>
          <a:xfrm>
            <a:off x="6389322" y="3589489"/>
            <a:ext cx="2426335" cy="504992"/>
          </a:xfrm>
        </p:spPr>
        <p:txBody>
          <a:bodyPr anchor="ctr" anchorCtr="0"/>
          <a:lstStyle>
            <a:lvl1pPr algn="ctr">
              <a:defRPr sz="1800" b="1" i="0">
                <a:solidFill>
                  <a:schemeClr val="bg2">
                    <a:lumMod val="60000"/>
                    <a:lumOff val="40000"/>
                  </a:schemeClr>
                </a:solidFill>
                <a:latin typeface="Arial" panose="020B0604020202020204" pitchFamily="34" charset="0"/>
              </a:defRPr>
            </a:lvl1pPr>
            <a:lvl2pPr algn="ctr">
              <a:defRPr sz="2400" b="1"/>
            </a:lvl2pPr>
            <a:lvl3pPr algn="ctr">
              <a:defRPr sz="2400" b="1"/>
            </a:lvl3pPr>
            <a:lvl4pPr algn="ctr">
              <a:defRPr sz="2400" b="1"/>
            </a:lvl4pPr>
            <a:lvl5pPr algn="ctr">
              <a:defRPr sz="2400" b="1"/>
            </a:lvl5pPr>
          </a:lstStyle>
          <a:p>
            <a:pPr lvl="0"/>
            <a:r>
              <a:rPr lang="en-US"/>
              <a:t>Click to edit Master text styles</a:t>
            </a:r>
          </a:p>
        </p:txBody>
      </p:sp>
      <p:sp>
        <p:nvSpPr>
          <p:cNvPr id="41" name="Text Placeholder 4">
            <a:extLst>
              <a:ext uri="{FF2B5EF4-FFF2-40B4-BE49-F238E27FC236}">
                <a16:creationId xmlns:a16="http://schemas.microsoft.com/office/drawing/2014/main" id="{C828A1B1-CA75-7949-BE49-6F0A9BC2DD33}"/>
              </a:ext>
            </a:extLst>
          </p:cNvPr>
          <p:cNvSpPr>
            <a:spLocks noGrp="1"/>
          </p:cNvSpPr>
          <p:nvPr>
            <p:ph type="body" sz="quarter" idx="31"/>
          </p:nvPr>
        </p:nvSpPr>
        <p:spPr>
          <a:xfrm>
            <a:off x="6476635" y="4429125"/>
            <a:ext cx="2290370" cy="2001838"/>
          </a:xfrm>
        </p:spPr>
        <p:txBody>
          <a:bodyPr anchor="ctr" anchorCtr="0"/>
          <a:lstStyle>
            <a:lvl1pPr algn="ctr">
              <a:defRPr sz="2000" b="0" i="0">
                <a:solidFill>
                  <a:schemeClr val="accent1"/>
                </a:solidFill>
                <a:latin typeface="Arial" panose="020B0604020202020204" pitchFamily="34" charset="0"/>
              </a:defRPr>
            </a:lvl1pPr>
            <a:lvl2pPr>
              <a:defRPr sz="2000" b="1" i="0">
                <a:latin typeface="Montserrat" pitchFamily="2" charset="77"/>
              </a:defRPr>
            </a:lvl2pPr>
            <a:lvl3pPr>
              <a:defRPr sz="2000" b="1" i="0">
                <a:latin typeface="Montserrat" pitchFamily="2" charset="77"/>
              </a:defRPr>
            </a:lvl3pPr>
            <a:lvl4pPr>
              <a:defRPr sz="2000" b="1" i="0">
                <a:latin typeface="Montserrat" pitchFamily="2" charset="77"/>
              </a:defRPr>
            </a:lvl4pPr>
            <a:lvl5pPr>
              <a:defRPr sz="2000" b="1" i="0">
                <a:latin typeface="Montserrat" pitchFamily="2" charset="77"/>
              </a:defRPr>
            </a:lvl5pPr>
          </a:lstStyle>
          <a:p>
            <a:pPr lvl="0"/>
            <a:r>
              <a:rPr lang="en-US"/>
              <a:t>Click to edit Master text styles</a:t>
            </a:r>
          </a:p>
        </p:txBody>
      </p:sp>
      <p:sp>
        <p:nvSpPr>
          <p:cNvPr id="42" name="Title 26">
            <a:extLst>
              <a:ext uri="{FF2B5EF4-FFF2-40B4-BE49-F238E27FC236}">
                <a16:creationId xmlns:a16="http://schemas.microsoft.com/office/drawing/2014/main" id="{043D5E29-CD70-4546-8749-83FBDC9CC520}"/>
              </a:ext>
            </a:extLst>
          </p:cNvPr>
          <p:cNvSpPr>
            <a:spLocks noGrp="1"/>
          </p:cNvSpPr>
          <p:nvPr>
            <p:ph type="title"/>
          </p:nvPr>
        </p:nvSpPr>
        <p:spPr>
          <a:xfrm>
            <a:off x="1505414" y="16626"/>
            <a:ext cx="9065941" cy="686823"/>
          </a:xfrm>
        </p:spPr>
        <p:txBody>
          <a:bodyPr>
            <a:normAutofit/>
          </a:bodyPr>
          <a:lstStyle>
            <a:lvl1pPr>
              <a:defRPr lang="en-US" sz="1700" b="1" i="0" kern="1200" cap="all" spc="300" baseline="0" noProof="0" dirty="0" smtClean="0">
                <a:solidFill>
                  <a:schemeClr val="bg2"/>
                </a:solidFill>
                <a:latin typeface="Arial" panose="020B0604020202020204" pitchFamily="34" charset="0"/>
                <a:ea typeface="+mn-ea"/>
                <a:cs typeface="Arial" panose="020B0604020202020204" pitchFamily="34" charset="0"/>
              </a:defRPr>
            </a:lvl1pPr>
          </a:lstStyle>
          <a:p>
            <a:pPr lvl="0"/>
            <a:r>
              <a:rPr lang="en-US"/>
              <a:t>Click to edit Master title style</a:t>
            </a:r>
            <a:endParaRPr lang="en-US" dirty="0"/>
          </a:p>
        </p:txBody>
      </p:sp>
    </p:spTree>
    <p:extLst>
      <p:ext uri="{BB962C8B-B14F-4D97-AF65-F5344CB8AC3E}">
        <p14:creationId xmlns:p14="http://schemas.microsoft.com/office/powerpoint/2010/main" val="42859472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alpha val="0"/>
          </a:srgbClr>
        </a:solidFill>
        <a:effectLst/>
      </p:bgPr>
    </p:bg>
    <p:spTree>
      <p:nvGrpSpPr>
        <p:cNvPr id="1" name=""/>
        <p:cNvGrpSpPr/>
        <p:nvPr/>
      </p:nvGrpSpPr>
      <p:grpSpPr>
        <a:xfrm>
          <a:off x="0" y="0"/>
          <a:ext cx="0" cy="0"/>
          <a:chOff x="0" y="0"/>
          <a:chExt cx="0" cy="0"/>
        </a:xfrm>
      </p:grpSpPr>
      <p:sp>
        <p:nvSpPr>
          <p:cNvPr id="1026" name="Text Placeholder 2">
            <a:extLst>
              <a:ext uri="{FF2B5EF4-FFF2-40B4-BE49-F238E27FC236}">
                <a16:creationId xmlns:a16="http://schemas.microsoft.com/office/drawing/2014/main" id="{6595460A-2EA5-E247-8A27-4CEB7997AC7A}"/>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1028" name="Title Placeholder 11">
            <a:extLst>
              <a:ext uri="{FF2B5EF4-FFF2-40B4-BE49-F238E27FC236}">
                <a16:creationId xmlns:a16="http://schemas.microsoft.com/office/drawing/2014/main" id="{931C9787-941C-FB4D-97FA-B3D83642B72B}"/>
              </a:ext>
            </a:extLst>
          </p:cNvPr>
          <p:cNvSpPr>
            <a:spLocks noGrp="1"/>
          </p:cNvSpPr>
          <p:nvPr>
            <p:ph type="title"/>
          </p:nvPr>
        </p:nvSpPr>
        <p:spPr bwMode="auto">
          <a:xfrm>
            <a:off x="838200" y="67468"/>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US" altLang="en-US" dirty="0"/>
          </a:p>
        </p:txBody>
      </p:sp>
      <p:sp>
        <p:nvSpPr>
          <p:cNvPr id="13" name="Footer Placeholder 12">
            <a:extLst>
              <a:ext uri="{FF2B5EF4-FFF2-40B4-BE49-F238E27FC236}">
                <a16:creationId xmlns:a16="http://schemas.microsoft.com/office/drawing/2014/main" id="{AD14E75D-E8FF-6046-91BC-8E0B29F42A42}"/>
              </a:ext>
            </a:extLst>
          </p:cNvPr>
          <p:cNvSpPr>
            <a:spLocks noGrp="1"/>
          </p:cNvSpPr>
          <p:nvPr>
            <p:ph type="ftr" sz="quarter" idx="3"/>
          </p:nvPr>
        </p:nvSpPr>
        <p:spPr>
          <a:xfrm>
            <a:off x="527390" y="962478"/>
            <a:ext cx="4114800" cy="365125"/>
          </a:xfrm>
          <a:prstGeom prst="rect">
            <a:avLst/>
          </a:prstGeom>
        </p:spPr>
        <p:txBody>
          <a:bodyPr vert="horz" wrap="square" lIns="91440" tIns="45720" rIns="91440" bIns="45720" numCol="1" anchor="ctr" anchorCtr="0" compatLnSpc="1">
            <a:prstTxWarp prst="textNoShape">
              <a:avLst/>
            </a:prstTxWarp>
          </a:bodyPr>
          <a:lstStyle>
            <a:lvl1pPr algn="l">
              <a:defRPr sz="800" b="0" i="0" cap="all" spc="200" baseline="0">
                <a:solidFill>
                  <a:srgbClr val="898B9D"/>
                </a:solidFill>
                <a:latin typeface="Arial" panose="020B0604020202020204" pitchFamily="34" charset="0"/>
              </a:defRPr>
            </a:lvl1pPr>
          </a:lstStyle>
          <a:p>
            <a:endParaRPr lang="en-US"/>
          </a:p>
        </p:txBody>
      </p:sp>
    </p:spTree>
    <p:extLst>
      <p:ext uri="{BB962C8B-B14F-4D97-AF65-F5344CB8AC3E}">
        <p14:creationId xmlns:p14="http://schemas.microsoft.com/office/powerpoint/2010/main" val="7220678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3" r:id="rId21"/>
    <p:sldLayoutId id="2147483684" r:id="rId22"/>
    <p:sldLayoutId id="2147483685" r:id="rId23"/>
  </p:sldLayoutIdLst>
  <p:txStyles>
    <p:titleStyle>
      <a:lvl1pPr algn="ctr" rtl="0" eaLnBrk="1" fontAlgn="base" hangingPunct="1">
        <a:lnSpc>
          <a:spcPct val="90000"/>
        </a:lnSpc>
        <a:spcBef>
          <a:spcPct val="0"/>
        </a:spcBef>
        <a:spcAft>
          <a:spcPct val="0"/>
        </a:spcAft>
        <a:defRPr sz="3400" b="1" i="0" kern="1200">
          <a:solidFill>
            <a:schemeClr val="tx1"/>
          </a:solidFill>
          <a:latin typeface="Arial" panose="020B0604020202020204" pitchFamily="34" charset="0"/>
          <a:ea typeface="ヒラギノ角ゴ Pro W3" panose="020B0300000000000000" pitchFamily="34" charset="-128"/>
          <a:cs typeface="Arial" panose="020B0604020202020204" pitchFamily="34" charset="0"/>
        </a:defRPr>
      </a:lvl1pPr>
      <a:lvl2pPr algn="ctr" rtl="0" eaLnBrk="1" fontAlgn="base" hangingPunct="1">
        <a:lnSpc>
          <a:spcPct val="90000"/>
        </a:lnSpc>
        <a:spcBef>
          <a:spcPct val="0"/>
        </a:spcBef>
        <a:spcAft>
          <a:spcPct val="0"/>
        </a:spcAft>
        <a:defRPr sz="3400" b="1">
          <a:solidFill>
            <a:schemeClr val="tx1"/>
          </a:solidFill>
          <a:latin typeface="Arial" panose="020B0604020202020204" pitchFamily="34" charset="0"/>
          <a:ea typeface="ヒラギノ角ゴ Pro W3" panose="020B0300000000000000" pitchFamily="34" charset="-128"/>
        </a:defRPr>
      </a:lvl2pPr>
      <a:lvl3pPr algn="ctr" rtl="0" eaLnBrk="1" fontAlgn="base" hangingPunct="1">
        <a:lnSpc>
          <a:spcPct val="90000"/>
        </a:lnSpc>
        <a:spcBef>
          <a:spcPct val="0"/>
        </a:spcBef>
        <a:spcAft>
          <a:spcPct val="0"/>
        </a:spcAft>
        <a:defRPr sz="3400" b="1">
          <a:solidFill>
            <a:schemeClr val="tx1"/>
          </a:solidFill>
          <a:latin typeface="Arial" panose="020B0604020202020204" pitchFamily="34" charset="0"/>
          <a:ea typeface="ヒラギノ角ゴ Pro W3" panose="020B0300000000000000" pitchFamily="34" charset="-128"/>
        </a:defRPr>
      </a:lvl3pPr>
      <a:lvl4pPr algn="ctr" rtl="0" eaLnBrk="1" fontAlgn="base" hangingPunct="1">
        <a:lnSpc>
          <a:spcPct val="90000"/>
        </a:lnSpc>
        <a:spcBef>
          <a:spcPct val="0"/>
        </a:spcBef>
        <a:spcAft>
          <a:spcPct val="0"/>
        </a:spcAft>
        <a:defRPr sz="3400" b="1">
          <a:solidFill>
            <a:schemeClr val="tx1"/>
          </a:solidFill>
          <a:latin typeface="Arial" panose="020B0604020202020204" pitchFamily="34" charset="0"/>
          <a:ea typeface="ヒラギノ角ゴ Pro W3" panose="020B0300000000000000" pitchFamily="34" charset="-128"/>
        </a:defRPr>
      </a:lvl4pPr>
      <a:lvl5pPr algn="ctr" rtl="0" eaLnBrk="1" fontAlgn="base" hangingPunct="1">
        <a:lnSpc>
          <a:spcPct val="90000"/>
        </a:lnSpc>
        <a:spcBef>
          <a:spcPct val="0"/>
        </a:spcBef>
        <a:spcAft>
          <a:spcPct val="0"/>
        </a:spcAft>
        <a:defRPr sz="3400" b="1">
          <a:solidFill>
            <a:schemeClr val="tx1"/>
          </a:solidFill>
          <a:latin typeface="Arial" panose="020B0604020202020204" pitchFamily="34" charset="0"/>
          <a:ea typeface="ヒラギノ角ゴ Pro W3" panose="020B0300000000000000" pitchFamily="34" charset="-128"/>
        </a:defRPr>
      </a:lvl5pPr>
      <a:lvl6pPr marL="457200" algn="ctr" rtl="0" eaLnBrk="1" fontAlgn="base" hangingPunct="1">
        <a:lnSpc>
          <a:spcPct val="90000"/>
        </a:lnSpc>
        <a:spcBef>
          <a:spcPct val="0"/>
        </a:spcBef>
        <a:spcAft>
          <a:spcPct val="0"/>
        </a:spcAft>
        <a:defRPr sz="3400" b="1">
          <a:solidFill>
            <a:schemeClr val="tx1"/>
          </a:solidFill>
          <a:latin typeface="Arial" panose="020B0604020202020204" pitchFamily="34" charset="0"/>
          <a:ea typeface="ヒラギノ角ゴ Pro W3" panose="020B0300000000000000" pitchFamily="34" charset="-128"/>
        </a:defRPr>
      </a:lvl6pPr>
      <a:lvl7pPr marL="914400" algn="ctr" rtl="0" eaLnBrk="1" fontAlgn="base" hangingPunct="1">
        <a:lnSpc>
          <a:spcPct val="90000"/>
        </a:lnSpc>
        <a:spcBef>
          <a:spcPct val="0"/>
        </a:spcBef>
        <a:spcAft>
          <a:spcPct val="0"/>
        </a:spcAft>
        <a:defRPr sz="3400" b="1">
          <a:solidFill>
            <a:schemeClr val="tx1"/>
          </a:solidFill>
          <a:latin typeface="Arial" panose="020B0604020202020204" pitchFamily="34" charset="0"/>
          <a:ea typeface="ヒラギノ角ゴ Pro W3" panose="020B0300000000000000" pitchFamily="34" charset="-128"/>
        </a:defRPr>
      </a:lvl7pPr>
      <a:lvl8pPr marL="1371600" algn="ctr" rtl="0" eaLnBrk="1" fontAlgn="base" hangingPunct="1">
        <a:lnSpc>
          <a:spcPct val="90000"/>
        </a:lnSpc>
        <a:spcBef>
          <a:spcPct val="0"/>
        </a:spcBef>
        <a:spcAft>
          <a:spcPct val="0"/>
        </a:spcAft>
        <a:defRPr sz="3400" b="1">
          <a:solidFill>
            <a:schemeClr val="tx1"/>
          </a:solidFill>
          <a:latin typeface="Arial" panose="020B0604020202020204" pitchFamily="34" charset="0"/>
          <a:ea typeface="ヒラギノ角ゴ Pro W3" panose="020B0300000000000000" pitchFamily="34" charset="-128"/>
        </a:defRPr>
      </a:lvl8pPr>
      <a:lvl9pPr marL="1828800" algn="ctr" rtl="0" eaLnBrk="1" fontAlgn="base" hangingPunct="1">
        <a:lnSpc>
          <a:spcPct val="90000"/>
        </a:lnSpc>
        <a:spcBef>
          <a:spcPct val="0"/>
        </a:spcBef>
        <a:spcAft>
          <a:spcPct val="0"/>
        </a:spcAft>
        <a:defRPr sz="3400" b="1">
          <a:solidFill>
            <a:schemeClr val="tx1"/>
          </a:solidFill>
          <a:latin typeface="Arial" panose="020B0604020202020204" pitchFamily="34" charset="0"/>
          <a:ea typeface="ヒラギノ角ゴ Pro W3" panose="020B0300000000000000" pitchFamily="34" charset="-128"/>
        </a:defRPr>
      </a:lvl9pPr>
    </p:titleStyle>
    <p:bodyStyle>
      <a:lvl1pPr marL="0" indent="0" algn="l" rtl="0" eaLnBrk="1" fontAlgn="base" hangingPunct="1">
        <a:lnSpc>
          <a:spcPct val="90000"/>
        </a:lnSpc>
        <a:spcBef>
          <a:spcPts val="1000"/>
        </a:spcBef>
        <a:spcAft>
          <a:spcPct val="0"/>
        </a:spcAft>
        <a:buFontTx/>
        <a:buNone/>
        <a:defRPr sz="2400" b="0" i="0" kern="1200">
          <a:solidFill>
            <a:schemeClr val="tx2"/>
          </a:solidFill>
          <a:latin typeface="Arial" panose="020B0604020202020204" pitchFamily="34" charset="0"/>
          <a:ea typeface="ヒラギノ角ゴ Pro W3" panose="020B0300000000000000" pitchFamily="34" charset="-128"/>
          <a:cs typeface="+mn-cs"/>
        </a:defRPr>
      </a:lvl1pPr>
      <a:lvl2pPr marL="457200" indent="0" algn="l" rtl="0" eaLnBrk="1" fontAlgn="base" hangingPunct="1">
        <a:lnSpc>
          <a:spcPct val="90000"/>
        </a:lnSpc>
        <a:spcBef>
          <a:spcPts val="500"/>
        </a:spcBef>
        <a:spcAft>
          <a:spcPct val="0"/>
        </a:spcAft>
        <a:buFontTx/>
        <a:buNone/>
        <a:defRPr sz="2000" b="0" i="0" kern="1200">
          <a:solidFill>
            <a:schemeClr val="tx2"/>
          </a:solidFill>
          <a:latin typeface="Arial" panose="020B0604020202020204" pitchFamily="34" charset="0"/>
          <a:ea typeface="ヒラギノ角ゴ Pro W3" panose="020B0300000000000000" pitchFamily="34" charset="-128"/>
          <a:cs typeface="+mn-cs"/>
        </a:defRPr>
      </a:lvl2pPr>
      <a:lvl3pPr marL="914400" indent="0" algn="l" rtl="0" eaLnBrk="1" fontAlgn="base" hangingPunct="1">
        <a:lnSpc>
          <a:spcPct val="90000"/>
        </a:lnSpc>
        <a:spcBef>
          <a:spcPts val="500"/>
        </a:spcBef>
        <a:spcAft>
          <a:spcPct val="0"/>
        </a:spcAft>
        <a:buFontTx/>
        <a:buNone/>
        <a:defRPr sz="2000" b="0" i="0" kern="1200">
          <a:solidFill>
            <a:schemeClr val="tx2"/>
          </a:solidFill>
          <a:latin typeface="Arial" panose="020B0604020202020204" pitchFamily="34" charset="0"/>
          <a:ea typeface="ヒラギノ角ゴ Pro W3" panose="020B0300000000000000" pitchFamily="34" charset="-128"/>
          <a:cs typeface="+mn-cs"/>
        </a:defRPr>
      </a:lvl3pPr>
      <a:lvl4pPr marL="1371600" indent="0" algn="l" rtl="0" eaLnBrk="1" fontAlgn="base" hangingPunct="1">
        <a:lnSpc>
          <a:spcPct val="90000"/>
        </a:lnSpc>
        <a:spcBef>
          <a:spcPts val="500"/>
        </a:spcBef>
        <a:spcAft>
          <a:spcPct val="0"/>
        </a:spcAft>
        <a:buFontTx/>
        <a:buNone/>
        <a:defRPr sz="2000" b="0" i="0" kern="1200">
          <a:solidFill>
            <a:schemeClr val="tx2"/>
          </a:solidFill>
          <a:latin typeface="Arial" panose="020B0604020202020204" pitchFamily="34" charset="0"/>
          <a:ea typeface="ヒラギノ角ゴ Pro W3" panose="020B0300000000000000" pitchFamily="34" charset="-128"/>
          <a:cs typeface="+mn-cs"/>
        </a:defRPr>
      </a:lvl4pPr>
      <a:lvl5pPr marL="1828800" indent="0" algn="l" rtl="0" eaLnBrk="1" fontAlgn="base" hangingPunct="1">
        <a:lnSpc>
          <a:spcPct val="90000"/>
        </a:lnSpc>
        <a:spcBef>
          <a:spcPts val="500"/>
        </a:spcBef>
        <a:spcAft>
          <a:spcPct val="0"/>
        </a:spcAft>
        <a:buFontTx/>
        <a:buNone/>
        <a:defRPr sz="2000" b="0" i="0" kern="1200">
          <a:solidFill>
            <a:schemeClr val="tx2"/>
          </a:solidFill>
          <a:latin typeface="Arial" panose="020B0604020202020204" pitchFamily="34" charset="0"/>
          <a:ea typeface="ヒラギノ角ゴ Pro W3" panose="020B03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6.jpeg"/><Relationship Id="rId7" Type="http://schemas.openxmlformats.org/officeDocument/2006/relationships/image" Target="../media/image29.png"/><Relationship Id="rId2" Type="http://schemas.openxmlformats.org/officeDocument/2006/relationships/image" Target="../media/image25.jpeg"/><Relationship Id="rId1" Type="http://schemas.openxmlformats.org/officeDocument/2006/relationships/slideLayout" Target="../slideLayouts/slideLayout6.xml"/><Relationship Id="rId6" Type="http://schemas.microsoft.com/office/2007/relationships/hdphoto" Target="../media/hdphoto3.wdp"/><Relationship Id="rId5" Type="http://schemas.openxmlformats.org/officeDocument/2006/relationships/image" Target="../media/image28.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6.xml"/><Relationship Id="rId5" Type="http://schemas.openxmlformats.org/officeDocument/2006/relationships/image" Target="../media/image34.png"/><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6.xml"/><Relationship Id="rId4" Type="http://schemas.openxmlformats.org/officeDocument/2006/relationships/image" Target="../media/image39.png"/></Relationships>
</file>

<file path=ppt/slides/_rels/slide1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8" Type="http://schemas.openxmlformats.org/officeDocument/2006/relationships/hyperlink" Target="https://doi.org/10.1038/s41573-019-0049-9" TargetMode="External"/><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hyperlink" Target="https://doi.org/10.1038/s41573-019-0049-9" TargetMode="External"/><Relationship Id="rId5" Type="http://schemas.openxmlformats.org/officeDocument/2006/relationships/image" Target="../media/image44.jpeg"/><Relationship Id="rId4" Type="http://schemas.openxmlformats.org/officeDocument/2006/relationships/hyperlink" Target="https://doi.org/10.1038/nrneph.2012.214"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hyperlink" Target="https://doi.org/10.1038/s41573-019-0049-9" TargetMode="External"/><Relationship Id="rId5" Type="http://schemas.openxmlformats.org/officeDocument/2006/relationships/image" Target="../media/image46.png"/><Relationship Id="rId4" Type="http://schemas.openxmlformats.org/officeDocument/2006/relationships/hyperlink" Target="https://www.drugbank.ca/drugs/DB09105"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hyperlink" Target="https://doi.org/10.1038/s41573-019-0049-9"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hyperlink" Target="https://doi.org/10.1038/s41573-019-0049-9"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1.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0.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3.png"/><Relationship Id="rId2" Type="http://schemas.openxmlformats.org/officeDocument/2006/relationships/diagramData" Target="../diagrams/data3.xml"/><Relationship Id="rId1" Type="http://schemas.openxmlformats.org/officeDocument/2006/relationships/slideLayout" Target="../slideLayouts/slideLayout10.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4.jpeg"/><Relationship Id="rId7"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microsoft.com/office/2007/relationships/hdphoto" Target="../media/hdphoto1.wdp"/><Relationship Id="rId5" Type="http://schemas.openxmlformats.org/officeDocument/2006/relationships/image" Target="../media/image16.pn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7" Type="http://schemas.microsoft.com/office/2007/relationships/hdphoto" Target="../media/hdphoto2.wdp"/><Relationship Id="rId2" Type="http://schemas.openxmlformats.org/officeDocument/2006/relationships/notesSlide" Target="../notesSlides/notesSlide7.xml"/><Relationship Id="rId1" Type="http://schemas.openxmlformats.org/officeDocument/2006/relationships/slideLayout" Target="../slideLayouts/slideLayout21.xml"/><Relationship Id="rId6" Type="http://schemas.openxmlformats.org/officeDocument/2006/relationships/image" Target="../media/image21.png"/><Relationship Id="rId5" Type="http://schemas.openxmlformats.org/officeDocument/2006/relationships/hyperlink" Target="http://www.vdh.virginia.gov/content/uploads/sites/33/2016/11/GPCI_Toolkit.pdf" TargetMode="External"/><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3058886" y="3785647"/>
            <a:ext cx="8719457" cy="1483039"/>
          </a:xfrm>
        </p:spPr>
        <p:txBody>
          <a:bodyPr anchor="t">
            <a:normAutofit fontScale="90000"/>
          </a:bodyPr>
          <a:lstStyle/>
          <a:p>
            <a:pPr algn="r"/>
            <a:r>
              <a:rPr lang="es-ES" sz="4000" b="1" dirty="0">
                <a:solidFill>
                  <a:schemeClr val="accent6"/>
                </a:solidFill>
              </a:rPr>
              <a:t>Enfermedades huérfanas: </a:t>
            </a:r>
            <a:br>
              <a:rPr lang="es-ES" sz="4000" b="1" dirty="0">
                <a:solidFill>
                  <a:schemeClr val="accent6"/>
                </a:solidFill>
              </a:rPr>
            </a:br>
            <a:r>
              <a:rPr lang="es-ES" sz="4000" b="1" dirty="0">
                <a:solidFill>
                  <a:srgbClr val="92D050"/>
                </a:solidFill>
              </a:rPr>
              <a:t>panorama en Colombia </a:t>
            </a:r>
            <a:r>
              <a:rPr lang="es-ES" sz="4000" b="1" dirty="0">
                <a:solidFill>
                  <a:schemeClr val="accent6"/>
                </a:solidFill>
              </a:rPr>
              <a:t>e </a:t>
            </a:r>
            <a:br>
              <a:rPr lang="es-ES" sz="4000" b="1" dirty="0">
                <a:solidFill>
                  <a:schemeClr val="accent6"/>
                </a:solidFill>
              </a:rPr>
            </a:br>
            <a:r>
              <a:rPr lang="es-ES" sz="4000" b="1" dirty="0">
                <a:solidFill>
                  <a:srgbClr val="92D050"/>
                </a:solidFill>
              </a:rPr>
              <a:t>innovación en terapia</a:t>
            </a:r>
            <a:endParaRPr lang="es-CO" sz="4000" b="1" dirty="0">
              <a:solidFill>
                <a:srgbClr val="92D050"/>
              </a:solidFill>
            </a:endParaRPr>
          </a:p>
        </p:txBody>
      </p:sp>
      <p:sp>
        <p:nvSpPr>
          <p:cNvPr id="11" name="TextBox 10">
            <a:extLst>
              <a:ext uri="{FF2B5EF4-FFF2-40B4-BE49-F238E27FC236}">
                <a16:creationId xmlns:a16="http://schemas.microsoft.com/office/drawing/2014/main" id="{395E01F2-EA88-4CFB-8F53-2D93109DE2C3}"/>
              </a:ext>
            </a:extLst>
          </p:cNvPr>
          <p:cNvSpPr txBox="1"/>
          <p:nvPr/>
        </p:nvSpPr>
        <p:spPr>
          <a:xfrm>
            <a:off x="5682343" y="5341676"/>
            <a:ext cx="6096000" cy="461665"/>
          </a:xfrm>
          <a:prstGeom prst="rect">
            <a:avLst/>
          </a:prstGeom>
          <a:noFill/>
        </p:spPr>
        <p:txBody>
          <a:bodyPr wrap="square">
            <a:spAutoFit/>
          </a:bodyPr>
          <a:lstStyle/>
          <a:p>
            <a:pPr algn="r"/>
            <a:r>
              <a:rPr lang="en-US" sz="2400" dirty="0"/>
              <a:t>2023</a:t>
            </a:r>
          </a:p>
        </p:txBody>
      </p:sp>
      <p:pic>
        <p:nvPicPr>
          <p:cNvPr id="12" name="Picture 11" descr="A picture containing text, map&#10;&#10;Description automatically generated">
            <a:extLst>
              <a:ext uri="{FF2B5EF4-FFF2-40B4-BE49-F238E27FC236}">
                <a16:creationId xmlns:a16="http://schemas.microsoft.com/office/drawing/2014/main" id="{6CF9A663-439C-4B57-9873-49828673A1A1}"/>
              </a:ext>
            </a:extLst>
          </p:cNvPr>
          <p:cNvPicPr>
            <a:picLocks noChangeAspect="1"/>
          </p:cNvPicPr>
          <p:nvPr/>
        </p:nvPicPr>
        <p:blipFill>
          <a:blip r:embed="rId3"/>
          <a:stretch>
            <a:fillRect/>
          </a:stretch>
        </p:blipFill>
        <p:spPr>
          <a:xfrm>
            <a:off x="0" y="901316"/>
            <a:ext cx="12192000" cy="2438400"/>
          </a:xfrm>
          <a:prstGeom prst="rect">
            <a:avLst/>
          </a:prstGeom>
        </p:spPr>
      </p:pic>
      <p:sp>
        <p:nvSpPr>
          <p:cNvPr id="5" name="Text Placeholder 4">
            <a:extLst>
              <a:ext uri="{FF2B5EF4-FFF2-40B4-BE49-F238E27FC236}">
                <a16:creationId xmlns:a16="http://schemas.microsoft.com/office/drawing/2014/main" id="{3F48BAEF-CA60-47BC-8654-DA9B551B9827}"/>
              </a:ext>
            </a:extLst>
          </p:cNvPr>
          <p:cNvSpPr txBox="1">
            <a:spLocks/>
          </p:cNvSpPr>
          <p:nvPr/>
        </p:nvSpPr>
        <p:spPr>
          <a:xfrm>
            <a:off x="413657" y="4978173"/>
            <a:ext cx="4627451" cy="1879827"/>
          </a:xfrm>
          <a:prstGeom prst="rect">
            <a:avLst/>
          </a:prstGeom>
        </p:spPr>
        <p:txBody>
          <a:bodyPr>
            <a:normAutofit/>
          </a:bodyPr>
          <a:lstStyle>
            <a:lvl1pPr marL="0" indent="0" algn="l" rtl="0" eaLnBrk="1" fontAlgn="base" hangingPunct="1">
              <a:lnSpc>
                <a:spcPct val="90000"/>
              </a:lnSpc>
              <a:spcBef>
                <a:spcPts val="1000"/>
              </a:spcBef>
              <a:spcAft>
                <a:spcPct val="0"/>
              </a:spcAft>
              <a:buFontTx/>
              <a:buNone/>
              <a:defRPr sz="2400" b="0" i="0" kern="1200">
                <a:solidFill>
                  <a:schemeClr val="tx2"/>
                </a:solidFill>
                <a:latin typeface="Arial" panose="020B0604020202020204" pitchFamily="34" charset="0"/>
                <a:ea typeface="ヒラギノ角ゴ Pro W3" panose="020B0300000000000000" pitchFamily="34" charset="-128"/>
                <a:cs typeface="+mn-cs"/>
              </a:defRPr>
            </a:lvl1pPr>
            <a:lvl2pPr marL="457200" indent="0" algn="l" rtl="0" eaLnBrk="1" fontAlgn="base" hangingPunct="1">
              <a:lnSpc>
                <a:spcPct val="90000"/>
              </a:lnSpc>
              <a:spcBef>
                <a:spcPts val="500"/>
              </a:spcBef>
              <a:spcAft>
                <a:spcPct val="0"/>
              </a:spcAft>
              <a:buFontTx/>
              <a:buNone/>
              <a:defRPr sz="2000" b="0" i="0" kern="1200">
                <a:solidFill>
                  <a:schemeClr val="tx2"/>
                </a:solidFill>
                <a:latin typeface="Arial" panose="020B0604020202020204" pitchFamily="34" charset="0"/>
                <a:ea typeface="ヒラギノ角ゴ Pro W3" panose="020B0300000000000000" pitchFamily="34" charset="-128"/>
                <a:cs typeface="+mn-cs"/>
              </a:defRPr>
            </a:lvl2pPr>
            <a:lvl3pPr marL="914400" indent="0" algn="l" rtl="0" eaLnBrk="1" fontAlgn="base" hangingPunct="1">
              <a:lnSpc>
                <a:spcPct val="90000"/>
              </a:lnSpc>
              <a:spcBef>
                <a:spcPts val="500"/>
              </a:spcBef>
              <a:spcAft>
                <a:spcPct val="0"/>
              </a:spcAft>
              <a:buFontTx/>
              <a:buNone/>
              <a:defRPr sz="2000" b="0" i="0" kern="1200">
                <a:solidFill>
                  <a:schemeClr val="tx2"/>
                </a:solidFill>
                <a:latin typeface="Arial" panose="020B0604020202020204" pitchFamily="34" charset="0"/>
                <a:ea typeface="ヒラギノ角ゴ Pro W3" panose="020B0300000000000000" pitchFamily="34" charset="-128"/>
                <a:cs typeface="+mn-cs"/>
              </a:defRPr>
            </a:lvl3pPr>
            <a:lvl4pPr marL="1371600" indent="0" algn="l" rtl="0" eaLnBrk="1" fontAlgn="base" hangingPunct="1">
              <a:lnSpc>
                <a:spcPct val="90000"/>
              </a:lnSpc>
              <a:spcBef>
                <a:spcPts val="500"/>
              </a:spcBef>
              <a:spcAft>
                <a:spcPct val="0"/>
              </a:spcAft>
              <a:buFontTx/>
              <a:buNone/>
              <a:defRPr sz="2000" b="0" i="0" kern="1200">
                <a:solidFill>
                  <a:schemeClr val="tx2"/>
                </a:solidFill>
                <a:latin typeface="Arial" panose="020B0604020202020204" pitchFamily="34" charset="0"/>
                <a:ea typeface="ヒラギノ角ゴ Pro W3" panose="020B0300000000000000" pitchFamily="34" charset="-128"/>
                <a:cs typeface="+mn-cs"/>
              </a:defRPr>
            </a:lvl4pPr>
            <a:lvl5pPr marL="1828800" indent="0" algn="l" rtl="0" eaLnBrk="1" fontAlgn="base" hangingPunct="1">
              <a:lnSpc>
                <a:spcPct val="90000"/>
              </a:lnSpc>
              <a:spcBef>
                <a:spcPts val="500"/>
              </a:spcBef>
              <a:spcAft>
                <a:spcPct val="0"/>
              </a:spcAft>
              <a:buFontTx/>
              <a:buNone/>
              <a:defRPr sz="2000" b="0" i="0" kern="1200">
                <a:solidFill>
                  <a:schemeClr val="tx2"/>
                </a:solidFill>
                <a:latin typeface="Arial" panose="020B0604020202020204" pitchFamily="34" charset="0"/>
                <a:ea typeface="ヒラギノ角ゴ Pro W3" panose="020B03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MX" dirty="0"/>
              <a:t>Andres Luna. M.D</a:t>
            </a:r>
          </a:p>
          <a:p>
            <a:r>
              <a:rPr lang="es-MX" dirty="0"/>
              <a:t>MSL</a:t>
            </a:r>
          </a:p>
          <a:p>
            <a:r>
              <a:rPr lang="es-MX" dirty="0"/>
              <a:t>Rare </a:t>
            </a:r>
            <a:r>
              <a:rPr lang="es-MX" dirty="0" err="1"/>
              <a:t>Disease</a:t>
            </a:r>
            <a:r>
              <a:rPr lang="es-MX" dirty="0"/>
              <a:t> </a:t>
            </a:r>
            <a:r>
              <a:rPr lang="es-MX" dirty="0" err="1"/>
              <a:t>Unit</a:t>
            </a:r>
            <a:r>
              <a:rPr lang="es-MX" dirty="0"/>
              <a:t>, AZ Colombia</a:t>
            </a:r>
            <a:endParaRPr lang="es-CO" dirty="0"/>
          </a:p>
        </p:txBody>
      </p:sp>
    </p:spTree>
    <p:extLst>
      <p:ext uri="{BB962C8B-B14F-4D97-AF65-F5344CB8AC3E}">
        <p14:creationId xmlns:p14="http://schemas.microsoft.com/office/powerpoint/2010/main" val="4283835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Informing Patients with a Rare Disease About Their Treatment Options | PCORI">
            <a:extLst>
              <a:ext uri="{FF2B5EF4-FFF2-40B4-BE49-F238E27FC236}">
                <a16:creationId xmlns:a16="http://schemas.microsoft.com/office/drawing/2014/main" id="{7CBC052E-52E8-4452-80EC-9FF83083AAFD}"/>
              </a:ext>
            </a:extLst>
          </p:cNvPr>
          <p:cNvPicPr>
            <a:picLocks noChangeAspect="1" noChangeArrowheads="1"/>
          </p:cNvPicPr>
          <p:nvPr/>
        </p:nvPicPr>
        <p:blipFill rotWithShape="1">
          <a:blip r:embed="rId3">
            <a:alphaModFix amt="85000"/>
            <a:extLst>
              <a:ext uri="{28A0092B-C50C-407E-A947-70E740481C1C}">
                <a14:useLocalDpi xmlns:a14="http://schemas.microsoft.com/office/drawing/2010/main" val="0"/>
              </a:ext>
            </a:extLst>
          </a:blip>
          <a:srcRect t="9079" b="922"/>
          <a:stretch/>
        </p:blipFill>
        <p:spPr bwMode="auto">
          <a:xfrm>
            <a:off x="20" y="10"/>
            <a:ext cx="12191980" cy="6857989"/>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7ACD889D-801F-4BF7-9A02-99B66DC462E1}"/>
              </a:ext>
            </a:extLst>
          </p:cNvPr>
          <p:cNvSpPr>
            <a:spLocks noGrp="1"/>
          </p:cNvSpPr>
          <p:nvPr>
            <p:ph type="title"/>
          </p:nvPr>
        </p:nvSpPr>
        <p:spPr/>
        <p:txBody>
          <a:bodyPr>
            <a:normAutofit/>
          </a:bodyPr>
          <a:lstStyle/>
          <a:p>
            <a:r>
              <a:rPr lang="es-CO" b="1" dirty="0">
                <a:solidFill>
                  <a:schemeClr val="accent2"/>
                </a:solidFill>
              </a:rPr>
              <a:t>¿A quién afecta una enfermedad huérfana?</a:t>
            </a:r>
          </a:p>
        </p:txBody>
      </p:sp>
      <p:sp>
        <p:nvSpPr>
          <p:cNvPr id="18" name="TextBox 17">
            <a:extLst>
              <a:ext uri="{FF2B5EF4-FFF2-40B4-BE49-F238E27FC236}">
                <a16:creationId xmlns:a16="http://schemas.microsoft.com/office/drawing/2014/main" id="{7778DF80-86FD-4096-A723-BE86C1AD13A5}"/>
              </a:ext>
            </a:extLst>
          </p:cNvPr>
          <p:cNvSpPr txBox="1"/>
          <p:nvPr/>
        </p:nvSpPr>
        <p:spPr>
          <a:xfrm>
            <a:off x="3163824" y="5044363"/>
            <a:ext cx="8683752" cy="1569660"/>
          </a:xfrm>
          <a:prstGeom prst="rect">
            <a:avLst/>
          </a:prstGeom>
          <a:noFill/>
        </p:spPr>
        <p:txBody>
          <a:bodyPr wrap="square">
            <a:spAutoFit/>
          </a:bodyPr>
          <a:lstStyle/>
          <a:p>
            <a:pPr marL="285750" indent="-285750">
              <a:buFont typeface="Arial" panose="020B0604020202020204" pitchFamily="34" charset="0"/>
              <a:buChar char="•"/>
            </a:pPr>
            <a:r>
              <a:rPr lang="es-CO" sz="3200" dirty="0"/>
              <a:t>Grupos de edad específicos</a:t>
            </a:r>
          </a:p>
          <a:p>
            <a:pPr marL="285750" indent="-285750">
              <a:buFont typeface="Arial" panose="020B0604020202020204" pitchFamily="34" charset="0"/>
              <a:buChar char="•"/>
            </a:pPr>
            <a:r>
              <a:rPr lang="es-CO" sz="3200" dirty="0"/>
              <a:t>Pacientes, familiares, sociedad, staff medico</a:t>
            </a:r>
          </a:p>
          <a:p>
            <a:endParaRPr lang="es-CO" sz="3200" dirty="0"/>
          </a:p>
        </p:txBody>
      </p:sp>
    </p:spTree>
    <p:extLst>
      <p:ext uri="{BB962C8B-B14F-4D97-AF65-F5344CB8AC3E}">
        <p14:creationId xmlns:p14="http://schemas.microsoft.com/office/powerpoint/2010/main" val="26493718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93009D1-C6B7-4F4E-B4C0-52C913918817}"/>
              </a:ext>
            </a:extLst>
          </p:cNvPr>
          <p:cNvSpPr>
            <a:spLocks noGrp="1"/>
          </p:cNvSpPr>
          <p:nvPr>
            <p:ph type="title"/>
          </p:nvPr>
        </p:nvSpPr>
        <p:spPr/>
        <p:txBody>
          <a:bodyPr/>
          <a:lstStyle/>
          <a:p>
            <a:r>
              <a:rPr lang="es-MX" dirty="0"/>
              <a:t>¿Cómo experimentan los pacientes con enfermedades raras el sistema de salud ?</a:t>
            </a:r>
            <a:endParaRPr lang="es-CO" dirty="0"/>
          </a:p>
        </p:txBody>
      </p:sp>
      <p:pic>
        <p:nvPicPr>
          <p:cNvPr id="6" name="Picture 5">
            <a:extLst>
              <a:ext uri="{FF2B5EF4-FFF2-40B4-BE49-F238E27FC236}">
                <a16:creationId xmlns:a16="http://schemas.microsoft.com/office/drawing/2014/main" id="{4C35CAE0-B4AE-4063-83D9-32E09C985B7A}"/>
              </a:ext>
            </a:extLst>
          </p:cNvPr>
          <p:cNvPicPr>
            <a:picLocks noChangeAspect="1"/>
          </p:cNvPicPr>
          <p:nvPr/>
        </p:nvPicPr>
        <p:blipFill rotWithShape="1">
          <a:blip r:embed="rId3"/>
          <a:srcRect t="12238"/>
          <a:stretch/>
        </p:blipFill>
        <p:spPr>
          <a:xfrm>
            <a:off x="796686" y="1358670"/>
            <a:ext cx="10598627" cy="4997160"/>
          </a:xfrm>
          <a:prstGeom prst="rect">
            <a:avLst/>
          </a:prstGeom>
        </p:spPr>
      </p:pic>
      <p:sp>
        <p:nvSpPr>
          <p:cNvPr id="5" name="TextBox 4">
            <a:extLst>
              <a:ext uri="{FF2B5EF4-FFF2-40B4-BE49-F238E27FC236}">
                <a16:creationId xmlns:a16="http://schemas.microsoft.com/office/drawing/2014/main" id="{B5080488-3FB2-4D50-95F2-A6142C9994A0}"/>
              </a:ext>
            </a:extLst>
          </p:cNvPr>
          <p:cNvSpPr txBox="1"/>
          <p:nvPr/>
        </p:nvSpPr>
        <p:spPr>
          <a:xfrm>
            <a:off x="796686" y="6424449"/>
            <a:ext cx="10885713" cy="415498"/>
          </a:xfrm>
          <a:prstGeom prst="rect">
            <a:avLst/>
          </a:prstGeom>
          <a:noFill/>
          <a:ln>
            <a:noFill/>
          </a:ln>
        </p:spPr>
        <p:txBody>
          <a:bodyPr wrap="square">
            <a:spAutoFit/>
          </a:bodyPr>
          <a:lstStyle>
            <a:defPPr>
              <a:defRPr lang="en-US"/>
            </a:defPPr>
            <a:lvl1pPr>
              <a:defRPr sz="700"/>
            </a:lvl1pPr>
          </a:lstStyle>
          <a:p>
            <a:r>
              <a:rPr lang="en-US" dirty="0"/>
              <a:t>BUDYCH, K.; HELMS, T. M.; SCHULTZ, C. How do patients with rare diseases experience the medical encounter? Exploring role behavior and its impact on patient-physician interaction. Health Policy, Amsterdam, v. 105, n. 2-3, p. 154-164, 2012.</a:t>
            </a:r>
          </a:p>
          <a:p>
            <a:br>
              <a:rPr lang="en-US" dirty="0"/>
            </a:br>
            <a:endParaRPr lang="es-ES" dirty="0"/>
          </a:p>
        </p:txBody>
      </p:sp>
    </p:spTree>
    <p:extLst>
      <p:ext uri="{BB962C8B-B14F-4D97-AF65-F5344CB8AC3E}">
        <p14:creationId xmlns:p14="http://schemas.microsoft.com/office/powerpoint/2010/main" val="41236111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1315DD97-10FE-4978-B619-FEB6857AECCA}"/>
              </a:ext>
            </a:extLst>
          </p:cNvPr>
          <p:cNvGraphicFramePr/>
          <p:nvPr>
            <p:extLst>
              <p:ext uri="{D42A27DB-BD31-4B8C-83A1-F6EECF244321}">
                <p14:modId xmlns:p14="http://schemas.microsoft.com/office/powerpoint/2010/main" val="1146522798"/>
              </p:ext>
            </p:extLst>
          </p:nvPr>
        </p:nvGraphicFramePr>
        <p:xfrm>
          <a:off x="1654161" y="1690688"/>
          <a:ext cx="8478883" cy="45978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ítulo 3"/>
          <p:cNvSpPr>
            <a:spLocks noGrp="1"/>
          </p:cNvSpPr>
          <p:nvPr>
            <p:ph type="title"/>
          </p:nvPr>
        </p:nvSpPr>
        <p:spPr>
          <a:xfrm>
            <a:off x="1067103" y="18262"/>
            <a:ext cx="9065941" cy="68682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p>
            <a:r>
              <a:rPr lang="en-US" dirty="0"/>
              <a:t>¿POR QUÉ ES IMPORTANTE HACER UN DIAGNÓSTICO PRECISO?</a:t>
            </a:r>
          </a:p>
        </p:txBody>
      </p:sp>
    </p:spTree>
    <p:extLst>
      <p:ext uri="{BB962C8B-B14F-4D97-AF65-F5344CB8AC3E}">
        <p14:creationId xmlns:p14="http://schemas.microsoft.com/office/powerpoint/2010/main" val="5089432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65FF585-76E4-42DC-A6C4-4D99EF08B5FD}"/>
              </a:ext>
            </a:extLst>
          </p:cNvPr>
          <p:cNvPicPr>
            <a:picLocks noChangeAspect="1"/>
          </p:cNvPicPr>
          <p:nvPr/>
        </p:nvPicPr>
        <p:blipFill rotWithShape="1">
          <a:blip r:embed="rId3"/>
          <a:srcRect t="18167"/>
          <a:stretch/>
        </p:blipFill>
        <p:spPr>
          <a:xfrm>
            <a:off x="299803" y="1412052"/>
            <a:ext cx="11737299" cy="4769291"/>
          </a:xfrm>
          <a:prstGeom prst="rect">
            <a:avLst/>
          </a:prstGeom>
        </p:spPr>
      </p:pic>
      <p:sp>
        <p:nvSpPr>
          <p:cNvPr id="4" name="Título 3">
            <a:extLst>
              <a:ext uri="{FF2B5EF4-FFF2-40B4-BE49-F238E27FC236}">
                <a16:creationId xmlns:a16="http://schemas.microsoft.com/office/drawing/2014/main" id="{EA67F241-4CE1-4501-9957-91C46C11FBD4}"/>
              </a:ext>
            </a:extLst>
          </p:cNvPr>
          <p:cNvSpPr txBox="1">
            <a:spLocks/>
          </p:cNvSpPr>
          <p:nvPr/>
        </p:nvSpPr>
        <p:spPr>
          <a:xfrm>
            <a:off x="693295" y="-34056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eaLnBrk="1" hangingPunct="1">
              <a:lnSpc>
                <a:spcPct val="90000"/>
              </a:lnSpc>
              <a:defRPr lang="en-US" sz="1700" b="1" i="0" cap="all" spc="300" baseline="0" noProof="0" dirty="0" smtClean="0">
                <a:solidFill>
                  <a:schemeClr val="bg2"/>
                </a:solidFill>
                <a:ea typeface="+mn-ea"/>
                <a:cs typeface="Arial" panose="020B0604020202020204" pitchFamily="34" charset="0"/>
              </a:defRPr>
            </a:lvl1pPr>
            <a:lvl2pPr algn="ctr" eaLnBrk="1" hangingPunct="1">
              <a:lnSpc>
                <a:spcPct val="90000"/>
              </a:lnSpc>
              <a:defRPr sz="3400" b="1"/>
            </a:lvl2pPr>
            <a:lvl3pPr algn="ctr" eaLnBrk="1" hangingPunct="1">
              <a:lnSpc>
                <a:spcPct val="90000"/>
              </a:lnSpc>
              <a:defRPr sz="3400" b="1"/>
            </a:lvl3pPr>
            <a:lvl4pPr algn="ctr" eaLnBrk="1" hangingPunct="1">
              <a:lnSpc>
                <a:spcPct val="90000"/>
              </a:lnSpc>
              <a:defRPr sz="3400" b="1"/>
            </a:lvl4pPr>
            <a:lvl5pPr algn="ctr" eaLnBrk="1" hangingPunct="1">
              <a:lnSpc>
                <a:spcPct val="90000"/>
              </a:lnSpc>
              <a:defRPr sz="3400" b="1"/>
            </a:lvl5pPr>
            <a:lvl6pPr marL="457200" algn="ctr" fontAlgn="base">
              <a:lnSpc>
                <a:spcPct val="90000"/>
              </a:lnSpc>
              <a:spcBef>
                <a:spcPct val="0"/>
              </a:spcBef>
              <a:spcAft>
                <a:spcPct val="0"/>
              </a:spcAft>
              <a:defRPr sz="3400" b="1"/>
            </a:lvl6pPr>
            <a:lvl7pPr marL="914400" algn="ctr" fontAlgn="base">
              <a:lnSpc>
                <a:spcPct val="90000"/>
              </a:lnSpc>
              <a:spcBef>
                <a:spcPct val="0"/>
              </a:spcBef>
              <a:spcAft>
                <a:spcPct val="0"/>
              </a:spcAft>
              <a:defRPr sz="3400" b="1"/>
            </a:lvl7pPr>
            <a:lvl8pPr marL="1371600" algn="ctr" fontAlgn="base">
              <a:lnSpc>
                <a:spcPct val="90000"/>
              </a:lnSpc>
              <a:spcBef>
                <a:spcPct val="0"/>
              </a:spcBef>
              <a:spcAft>
                <a:spcPct val="0"/>
              </a:spcAft>
              <a:defRPr sz="3400" b="1"/>
            </a:lvl8pPr>
            <a:lvl9pPr marL="1828800" algn="ctr" fontAlgn="base">
              <a:lnSpc>
                <a:spcPct val="90000"/>
              </a:lnSpc>
              <a:spcBef>
                <a:spcPct val="0"/>
              </a:spcBef>
              <a:spcAft>
                <a:spcPct val="0"/>
              </a:spcAft>
              <a:defRPr sz="3400" b="1"/>
            </a:lvl9pPr>
          </a:lstStyle>
          <a:p>
            <a:pPr algn="l"/>
            <a:r>
              <a:rPr lang="es-AR" dirty="0"/>
              <a:t>DETECCIÓN, ESTUDIO, DIAGNÓSTICO</a:t>
            </a:r>
          </a:p>
          <a:p>
            <a:pPr algn="l"/>
            <a:r>
              <a:rPr lang="es-AR" sz="1200" dirty="0">
                <a:solidFill>
                  <a:schemeClr val="accent3"/>
                </a:solidFill>
              </a:rPr>
              <a:t>La brecha de los pacientes con enfermedades huérfanas</a:t>
            </a:r>
          </a:p>
        </p:txBody>
      </p:sp>
      <p:sp>
        <p:nvSpPr>
          <p:cNvPr id="6" name="TextBox 5">
            <a:extLst>
              <a:ext uri="{FF2B5EF4-FFF2-40B4-BE49-F238E27FC236}">
                <a16:creationId xmlns:a16="http://schemas.microsoft.com/office/drawing/2014/main" id="{688554E3-956C-46C1-ABD1-3F4FED021EA2}"/>
              </a:ext>
            </a:extLst>
          </p:cNvPr>
          <p:cNvSpPr txBox="1"/>
          <p:nvPr/>
        </p:nvSpPr>
        <p:spPr>
          <a:xfrm>
            <a:off x="3286594" y="6027952"/>
            <a:ext cx="2664501" cy="507831"/>
          </a:xfrm>
          <a:prstGeom prst="rect">
            <a:avLst/>
          </a:prstGeom>
          <a:noFill/>
        </p:spPr>
        <p:txBody>
          <a:bodyPr wrap="square">
            <a:spAutoFit/>
          </a:bodyPr>
          <a:lstStyle/>
          <a:p>
            <a:r>
              <a:rPr lang="es-MX" sz="900" dirty="0">
                <a:solidFill>
                  <a:schemeClr val="accent1"/>
                </a:solidFill>
              </a:rPr>
              <a:t>Entidades poco conocidas</a:t>
            </a:r>
          </a:p>
          <a:p>
            <a:r>
              <a:rPr lang="es-MX" sz="900" dirty="0">
                <a:solidFill>
                  <a:schemeClr val="accent1"/>
                </a:solidFill>
              </a:rPr>
              <a:t>Síntomas y signos leves y poco específicos</a:t>
            </a:r>
          </a:p>
          <a:p>
            <a:r>
              <a:rPr lang="es-MX" sz="900" dirty="0">
                <a:solidFill>
                  <a:schemeClr val="accent1"/>
                </a:solidFill>
              </a:rPr>
              <a:t>Síntomas de aparición gradual</a:t>
            </a:r>
          </a:p>
        </p:txBody>
      </p:sp>
    </p:spTree>
    <p:extLst>
      <p:ext uri="{BB962C8B-B14F-4D97-AF65-F5344CB8AC3E}">
        <p14:creationId xmlns:p14="http://schemas.microsoft.com/office/powerpoint/2010/main" val="28062039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13B6C-9ED0-42E9-A4CA-919F5C6B8D8D}"/>
              </a:ext>
            </a:extLst>
          </p:cNvPr>
          <p:cNvSpPr>
            <a:spLocks noGrp="1"/>
          </p:cNvSpPr>
          <p:nvPr>
            <p:ph type="title"/>
          </p:nvPr>
        </p:nvSpPr>
        <p:spPr/>
        <p:txBody>
          <a:bodyPr/>
          <a:lstStyle/>
          <a:p>
            <a:r>
              <a:rPr lang="es-CO" dirty="0"/>
              <a:t>Escenario Colombia</a:t>
            </a:r>
          </a:p>
        </p:txBody>
      </p:sp>
      <p:pic>
        <p:nvPicPr>
          <p:cNvPr id="35844" name="Picture 4" descr="resolución 430 de 2013 - Gestarsalud">
            <a:extLst>
              <a:ext uri="{FF2B5EF4-FFF2-40B4-BE49-F238E27FC236}">
                <a16:creationId xmlns:a16="http://schemas.microsoft.com/office/drawing/2014/main" id="{AC6600D5-BFD5-4234-9EAE-5A175CC0F76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63520"/>
          <a:stretch/>
        </p:blipFill>
        <p:spPr bwMode="auto">
          <a:xfrm>
            <a:off x="3468041" y="1605341"/>
            <a:ext cx="2340397" cy="1291752"/>
          </a:xfrm>
          <a:prstGeom prst="rect">
            <a:avLst/>
          </a:prstGeom>
          <a:noFill/>
          <a:extLst>
            <a:ext uri="{909E8E84-426E-40DD-AFC4-6F175D3DCCD1}">
              <a14:hiddenFill xmlns:a14="http://schemas.microsoft.com/office/drawing/2010/main">
                <a:solidFill>
                  <a:srgbClr val="FFFFFF"/>
                </a:solidFill>
              </a14:hiddenFill>
            </a:ext>
          </a:extLst>
        </p:spPr>
      </p:pic>
      <p:sp>
        <p:nvSpPr>
          <p:cNvPr id="5" name="Arrow: Right 4">
            <a:extLst>
              <a:ext uri="{FF2B5EF4-FFF2-40B4-BE49-F238E27FC236}">
                <a16:creationId xmlns:a16="http://schemas.microsoft.com/office/drawing/2014/main" id="{B5E0AC14-2659-405D-A5F7-3723499E881C}"/>
              </a:ext>
            </a:extLst>
          </p:cNvPr>
          <p:cNvSpPr/>
          <p:nvPr/>
        </p:nvSpPr>
        <p:spPr>
          <a:xfrm>
            <a:off x="322919" y="3262931"/>
            <a:ext cx="11165717" cy="484909"/>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 name="TextBox 9">
            <a:extLst>
              <a:ext uri="{FF2B5EF4-FFF2-40B4-BE49-F238E27FC236}">
                <a16:creationId xmlns:a16="http://schemas.microsoft.com/office/drawing/2014/main" id="{44E42606-A778-417C-9EB4-C2D20200200E}"/>
              </a:ext>
            </a:extLst>
          </p:cNvPr>
          <p:cNvSpPr txBox="1"/>
          <p:nvPr/>
        </p:nvSpPr>
        <p:spPr>
          <a:xfrm>
            <a:off x="4108841" y="2923140"/>
            <a:ext cx="2076744" cy="430887"/>
          </a:xfrm>
          <a:prstGeom prst="rect">
            <a:avLst/>
          </a:prstGeom>
          <a:noFill/>
        </p:spPr>
        <p:txBody>
          <a:bodyPr wrap="square">
            <a:spAutoFit/>
          </a:bodyPr>
          <a:lstStyle/>
          <a:p>
            <a:r>
              <a:rPr lang="es-CO" sz="1100" b="0" i="0" u="none" strike="noStrike" baseline="0" dirty="0">
                <a:solidFill>
                  <a:srgbClr val="FF0000"/>
                </a:solidFill>
                <a:latin typeface="Arial Rounded MT Bold" panose="020F0704030504030204" pitchFamily="34" charset="0"/>
              </a:rPr>
              <a:t>Primer</a:t>
            </a:r>
            <a:r>
              <a:rPr lang="es-CO" sz="1100" b="0" i="0" u="none" strike="noStrike" baseline="0" dirty="0">
                <a:solidFill>
                  <a:srgbClr val="000000"/>
                </a:solidFill>
                <a:latin typeface="Arial Rounded MT Bold" panose="020F0704030504030204" pitchFamily="34" charset="0"/>
              </a:rPr>
              <a:t> listado </a:t>
            </a:r>
          </a:p>
          <a:p>
            <a:r>
              <a:rPr lang="es-CO" sz="1100" dirty="0">
                <a:solidFill>
                  <a:srgbClr val="000000"/>
                </a:solidFill>
                <a:latin typeface="Arial Rounded MT Bold" panose="020F0704030504030204" pitchFamily="34" charset="0"/>
              </a:rPr>
              <a:t>No. </a:t>
            </a:r>
            <a:r>
              <a:rPr lang="es-CO" sz="1100" b="0" i="0" u="sng" strike="noStrike" baseline="0" dirty="0">
                <a:solidFill>
                  <a:srgbClr val="000000"/>
                </a:solidFill>
                <a:latin typeface="Arial Rounded MT Bold" panose="020F0704030504030204" pitchFamily="34" charset="0"/>
              </a:rPr>
              <a:t>1929</a:t>
            </a:r>
            <a:r>
              <a:rPr lang="es-CO" sz="1100" b="0" i="0" u="none" strike="noStrike" baseline="0" dirty="0">
                <a:solidFill>
                  <a:srgbClr val="000000"/>
                </a:solidFill>
                <a:latin typeface="Arial Rounded MT Bold" panose="020F0704030504030204" pitchFamily="34" charset="0"/>
              </a:rPr>
              <a:t> EH</a:t>
            </a:r>
            <a:endParaRPr lang="es-CO" sz="1100" dirty="0"/>
          </a:p>
        </p:txBody>
      </p:sp>
      <p:pic>
        <p:nvPicPr>
          <p:cNvPr id="35846" name="Picture 6" descr="Resolucion 2048 de 2015 lista de enfermedades huerfanas actualizada by  Asociacion Colombiana de Dermatologia Asocolderma - Issuu">
            <a:extLst>
              <a:ext uri="{FF2B5EF4-FFF2-40B4-BE49-F238E27FC236}">
                <a16:creationId xmlns:a16="http://schemas.microsoft.com/office/drawing/2014/main" id="{B15F65F0-4BCD-4704-B4DA-C514DD11AA2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62879"/>
          <a:stretch/>
        </p:blipFill>
        <p:spPr bwMode="auto">
          <a:xfrm>
            <a:off x="6286781" y="1784626"/>
            <a:ext cx="1940693" cy="1104781"/>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86314CF2-C7DD-4702-8E78-20F304BBA011}"/>
              </a:ext>
            </a:extLst>
          </p:cNvPr>
          <p:cNvSpPr txBox="1"/>
          <p:nvPr/>
        </p:nvSpPr>
        <p:spPr>
          <a:xfrm>
            <a:off x="4290714" y="3330512"/>
            <a:ext cx="920192" cy="369332"/>
          </a:xfrm>
          <a:prstGeom prst="rect">
            <a:avLst/>
          </a:prstGeom>
          <a:noFill/>
        </p:spPr>
        <p:txBody>
          <a:bodyPr wrap="square">
            <a:spAutoFit/>
          </a:bodyPr>
          <a:lstStyle/>
          <a:p>
            <a:r>
              <a:rPr lang="es-CO" sz="1800" b="0" i="0" u="none" strike="noStrike" baseline="0" dirty="0">
                <a:solidFill>
                  <a:schemeClr val="bg1"/>
                </a:solidFill>
                <a:latin typeface="Arial Rounded MT Bold" panose="020F0704030504030204" pitchFamily="34" charset="0"/>
              </a:rPr>
              <a:t>2013</a:t>
            </a:r>
            <a:endParaRPr lang="es-CO" dirty="0">
              <a:solidFill>
                <a:schemeClr val="bg1"/>
              </a:solidFill>
            </a:endParaRPr>
          </a:p>
        </p:txBody>
      </p:sp>
      <p:sp>
        <p:nvSpPr>
          <p:cNvPr id="16" name="TextBox 15">
            <a:extLst>
              <a:ext uri="{FF2B5EF4-FFF2-40B4-BE49-F238E27FC236}">
                <a16:creationId xmlns:a16="http://schemas.microsoft.com/office/drawing/2014/main" id="{A16E72D6-C120-4042-B0C8-E71E12129CBA}"/>
              </a:ext>
            </a:extLst>
          </p:cNvPr>
          <p:cNvSpPr txBox="1"/>
          <p:nvPr/>
        </p:nvSpPr>
        <p:spPr>
          <a:xfrm>
            <a:off x="6917611" y="3300030"/>
            <a:ext cx="920192" cy="369332"/>
          </a:xfrm>
          <a:prstGeom prst="rect">
            <a:avLst/>
          </a:prstGeom>
          <a:noFill/>
        </p:spPr>
        <p:txBody>
          <a:bodyPr wrap="square">
            <a:spAutoFit/>
          </a:bodyPr>
          <a:lstStyle/>
          <a:p>
            <a:r>
              <a:rPr lang="es-CO" sz="1800" b="0" i="0" u="none" strike="noStrike" baseline="0" dirty="0">
                <a:solidFill>
                  <a:schemeClr val="bg1"/>
                </a:solidFill>
                <a:latin typeface="Arial Rounded MT Bold" panose="020F0704030504030204" pitchFamily="34" charset="0"/>
              </a:rPr>
              <a:t>2015</a:t>
            </a:r>
            <a:endParaRPr lang="es-CO" dirty="0">
              <a:solidFill>
                <a:schemeClr val="bg1"/>
              </a:solidFill>
            </a:endParaRPr>
          </a:p>
        </p:txBody>
      </p:sp>
      <p:sp>
        <p:nvSpPr>
          <p:cNvPr id="18" name="TextBox 17">
            <a:extLst>
              <a:ext uri="{FF2B5EF4-FFF2-40B4-BE49-F238E27FC236}">
                <a16:creationId xmlns:a16="http://schemas.microsoft.com/office/drawing/2014/main" id="{731D74C9-5961-45C1-9893-AF7BCCF2F1E8}"/>
              </a:ext>
            </a:extLst>
          </p:cNvPr>
          <p:cNvSpPr txBox="1"/>
          <p:nvPr/>
        </p:nvSpPr>
        <p:spPr>
          <a:xfrm>
            <a:off x="6415183" y="2926359"/>
            <a:ext cx="2782027" cy="430887"/>
          </a:xfrm>
          <a:prstGeom prst="rect">
            <a:avLst/>
          </a:prstGeom>
          <a:noFill/>
        </p:spPr>
        <p:txBody>
          <a:bodyPr wrap="square">
            <a:spAutoFit/>
          </a:bodyPr>
          <a:lstStyle/>
          <a:p>
            <a:r>
              <a:rPr lang="es-CO" sz="1100" b="0" i="0" u="none" strike="noStrike" baseline="0" dirty="0">
                <a:solidFill>
                  <a:srgbClr val="000000"/>
                </a:solidFill>
                <a:latin typeface="Arial Rounded MT Bold" panose="020F0704030504030204" pitchFamily="34" charset="0"/>
              </a:rPr>
              <a:t>actualiza listado de EH </a:t>
            </a:r>
          </a:p>
          <a:p>
            <a:r>
              <a:rPr lang="es-CO" sz="1100" b="0" i="0" u="sng" strike="noStrike" baseline="0" dirty="0">
                <a:solidFill>
                  <a:srgbClr val="000000"/>
                </a:solidFill>
                <a:latin typeface="Arial Rounded MT Bold" panose="020F0704030504030204" pitchFamily="34" charset="0"/>
              </a:rPr>
              <a:t>2149</a:t>
            </a:r>
            <a:r>
              <a:rPr lang="es-CO" sz="1100" b="0" i="0" u="none" strike="noStrike" baseline="0" dirty="0">
                <a:solidFill>
                  <a:srgbClr val="000000"/>
                </a:solidFill>
                <a:latin typeface="Arial Rounded MT Bold" panose="020F0704030504030204" pitchFamily="34" charset="0"/>
              </a:rPr>
              <a:t> enfermedades</a:t>
            </a:r>
            <a:endParaRPr lang="es-CO" sz="1100" dirty="0"/>
          </a:p>
        </p:txBody>
      </p:sp>
      <p:pic>
        <p:nvPicPr>
          <p:cNvPr id="14" name="Picture 13">
            <a:extLst>
              <a:ext uri="{FF2B5EF4-FFF2-40B4-BE49-F238E27FC236}">
                <a16:creationId xmlns:a16="http://schemas.microsoft.com/office/drawing/2014/main" id="{704210D6-61D7-4D8C-8056-4E179204244C}"/>
              </a:ext>
            </a:extLst>
          </p:cNvPr>
          <p:cNvPicPr>
            <a:picLocks noChangeAspect="1"/>
          </p:cNvPicPr>
          <p:nvPr/>
        </p:nvPicPr>
        <p:blipFill>
          <a:blip r:embed="rId4"/>
          <a:stretch>
            <a:fillRect/>
          </a:stretch>
        </p:blipFill>
        <p:spPr>
          <a:xfrm>
            <a:off x="2092332" y="3731910"/>
            <a:ext cx="2053267" cy="1084701"/>
          </a:xfrm>
          <a:prstGeom prst="rect">
            <a:avLst/>
          </a:prstGeom>
        </p:spPr>
      </p:pic>
      <p:sp>
        <p:nvSpPr>
          <p:cNvPr id="21" name="TextBox 20">
            <a:extLst>
              <a:ext uri="{FF2B5EF4-FFF2-40B4-BE49-F238E27FC236}">
                <a16:creationId xmlns:a16="http://schemas.microsoft.com/office/drawing/2014/main" id="{7EB5F25A-489D-445E-9A80-F85C4D8DD729}"/>
              </a:ext>
            </a:extLst>
          </p:cNvPr>
          <p:cNvSpPr txBox="1"/>
          <p:nvPr/>
        </p:nvSpPr>
        <p:spPr>
          <a:xfrm>
            <a:off x="2496602" y="3312755"/>
            <a:ext cx="920192" cy="369332"/>
          </a:xfrm>
          <a:prstGeom prst="rect">
            <a:avLst/>
          </a:prstGeom>
          <a:noFill/>
        </p:spPr>
        <p:txBody>
          <a:bodyPr wrap="square">
            <a:spAutoFit/>
          </a:bodyPr>
          <a:lstStyle/>
          <a:p>
            <a:r>
              <a:rPr lang="es-CO" sz="1800" b="0" i="0" u="none" strike="noStrike" baseline="0" dirty="0">
                <a:solidFill>
                  <a:schemeClr val="bg1"/>
                </a:solidFill>
                <a:latin typeface="Arial Rounded MT Bold" panose="020F0704030504030204" pitchFamily="34" charset="0"/>
              </a:rPr>
              <a:t>2012</a:t>
            </a:r>
            <a:endParaRPr lang="es-CO" dirty="0">
              <a:solidFill>
                <a:schemeClr val="bg1"/>
              </a:solidFill>
            </a:endParaRPr>
          </a:p>
        </p:txBody>
      </p:sp>
      <p:sp>
        <p:nvSpPr>
          <p:cNvPr id="23" name="TextBox 22">
            <a:extLst>
              <a:ext uri="{FF2B5EF4-FFF2-40B4-BE49-F238E27FC236}">
                <a16:creationId xmlns:a16="http://schemas.microsoft.com/office/drawing/2014/main" id="{BCFD940D-FD37-4186-8345-42BC0160AD16}"/>
              </a:ext>
            </a:extLst>
          </p:cNvPr>
          <p:cNvSpPr txBox="1"/>
          <p:nvPr/>
        </p:nvSpPr>
        <p:spPr>
          <a:xfrm>
            <a:off x="2177808" y="4951434"/>
            <a:ext cx="1805388" cy="600164"/>
          </a:xfrm>
          <a:prstGeom prst="rect">
            <a:avLst/>
          </a:prstGeom>
          <a:noFill/>
        </p:spPr>
        <p:txBody>
          <a:bodyPr wrap="square">
            <a:spAutoFit/>
          </a:bodyPr>
          <a:lstStyle/>
          <a:p>
            <a:pPr algn="ctr"/>
            <a:r>
              <a:rPr lang="es-CO" sz="1100" b="0" i="0" u="none" strike="noStrike" baseline="0" dirty="0">
                <a:solidFill>
                  <a:srgbClr val="000000"/>
                </a:solidFill>
                <a:latin typeface="Arial Rounded MT Bold" panose="020F0704030504030204" pitchFamily="34" charset="0"/>
              </a:rPr>
              <a:t>Reglamentación información EH-R reporte </a:t>
            </a:r>
            <a:r>
              <a:rPr lang="es-CO" sz="1100" b="0" i="0" u="sng" strike="noStrike" baseline="0" dirty="0">
                <a:solidFill>
                  <a:srgbClr val="000000"/>
                </a:solidFill>
                <a:latin typeface="Arial Rounded MT Bold" panose="020F0704030504030204" pitchFamily="34" charset="0"/>
              </a:rPr>
              <a:t>obligatorio</a:t>
            </a:r>
            <a:endParaRPr lang="es-CO" sz="1100" dirty="0"/>
          </a:p>
        </p:txBody>
      </p:sp>
      <p:pic>
        <p:nvPicPr>
          <p:cNvPr id="35842" name="Picture 2">
            <a:extLst>
              <a:ext uri="{FF2B5EF4-FFF2-40B4-BE49-F238E27FC236}">
                <a16:creationId xmlns:a16="http://schemas.microsoft.com/office/drawing/2014/main" id="{D2452726-C848-4611-816C-7BA4D3BCB8CD}"/>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527" b="96947" l="3646" r="91146">
                        <a14:foregroundMark x1="60417" y1="86260" x2="50521" y2="58779"/>
                        <a14:foregroundMark x1="71875" y1="96947" x2="75521" y2="90458"/>
                        <a14:foregroundMark x1="89583" y1="63740" x2="91146" y2="51527"/>
                        <a14:foregroundMark x1="3646" y1="65649" x2="11979" y2="59542"/>
                        <a14:foregroundMark x1="44271" y1="11450" x2="59375" y2="1527"/>
                      </a14:backgroundRemoval>
                    </a14:imgEffect>
                  </a14:imgLayer>
                </a14:imgProps>
              </a:ext>
              <a:ext uri="{28A0092B-C50C-407E-A947-70E740481C1C}">
                <a14:useLocalDpi xmlns:a14="http://schemas.microsoft.com/office/drawing/2010/main" val="0"/>
              </a:ext>
            </a:extLst>
          </a:blip>
          <a:srcRect/>
          <a:stretch>
            <a:fillRect/>
          </a:stretch>
        </p:blipFill>
        <p:spPr bwMode="auto">
          <a:xfrm>
            <a:off x="550190" y="-53145"/>
            <a:ext cx="1391745" cy="1899152"/>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a:extLst>
              <a:ext uri="{FF2B5EF4-FFF2-40B4-BE49-F238E27FC236}">
                <a16:creationId xmlns:a16="http://schemas.microsoft.com/office/drawing/2014/main" id="{8A508510-817B-43F1-A760-B53B9F3174C3}"/>
              </a:ext>
            </a:extLst>
          </p:cNvPr>
          <p:cNvSpPr/>
          <p:nvPr/>
        </p:nvSpPr>
        <p:spPr>
          <a:xfrm>
            <a:off x="5653442" y="2924165"/>
            <a:ext cx="388100" cy="2697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27" name="TextBox 26">
            <a:extLst>
              <a:ext uri="{FF2B5EF4-FFF2-40B4-BE49-F238E27FC236}">
                <a16:creationId xmlns:a16="http://schemas.microsoft.com/office/drawing/2014/main" id="{0B7B26C1-0177-4056-9258-D5A09E9C478A}"/>
              </a:ext>
            </a:extLst>
          </p:cNvPr>
          <p:cNvSpPr txBox="1"/>
          <p:nvPr/>
        </p:nvSpPr>
        <p:spPr>
          <a:xfrm>
            <a:off x="4876745" y="5621393"/>
            <a:ext cx="2138652" cy="523220"/>
          </a:xfrm>
          <a:prstGeom prst="rect">
            <a:avLst/>
          </a:prstGeom>
          <a:noFill/>
        </p:spPr>
        <p:txBody>
          <a:bodyPr wrap="square">
            <a:spAutoFit/>
          </a:bodyPr>
          <a:lstStyle/>
          <a:p>
            <a:r>
              <a:rPr lang="es-CO" sz="1400" b="1" i="0" dirty="0">
                <a:solidFill>
                  <a:srgbClr val="333333"/>
                </a:solidFill>
                <a:effectLst/>
                <a:latin typeface="Roboto" panose="02000000000000000000" pitchFamily="2" charset="0"/>
              </a:rPr>
              <a:t>1er censo </a:t>
            </a:r>
            <a:r>
              <a:rPr lang="es-CO" sz="1400" b="0" i="0" dirty="0">
                <a:solidFill>
                  <a:srgbClr val="333333"/>
                </a:solidFill>
                <a:effectLst/>
                <a:latin typeface="Roboto" panose="02000000000000000000" pitchFamily="2" charset="0"/>
              </a:rPr>
              <a:t>de la cuenta de alto costo, 13168 EH</a:t>
            </a:r>
            <a:endParaRPr lang="es-CO" sz="1400" dirty="0"/>
          </a:p>
        </p:txBody>
      </p:sp>
      <p:sp>
        <p:nvSpPr>
          <p:cNvPr id="28" name="TextBox 27">
            <a:extLst>
              <a:ext uri="{FF2B5EF4-FFF2-40B4-BE49-F238E27FC236}">
                <a16:creationId xmlns:a16="http://schemas.microsoft.com/office/drawing/2014/main" id="{EC640C54-2C54-4505-A2EF-CA6A63D2C8F3}"/>
              </a:ext>
            </a:extLst>
          </p:cNvPr>
          <p:cNvSpPr txBox="1"/>
          <p:nvPr/>
        </p:nvSpPr>
        <p:spPr>
          <a:xfrm>
            <a:off x="5581446" y="4887585"/>
            <a:ext cx="920192" cy="276999"/>
          </a:xfrm>
          <a:prstGeom prst="rect">
            <a:avLst/>
          </a:prstGeom>
          <a:noFill/>
        </p:spPr>
        <p:txBody>
          <a:bodyPr wrap="square">
            <a:spAutoFit/>
          </a:bodyPr>
          <a:lstStyle/>
          <a:p>
            <a:r>
              <a:rPr lang="es-CO" sz="1200" b="0" i="0" u="none" strike="noStrike" baseline="0" dirty="0">
                <a:solidFill>
                  <a:schemeClr val="bg1"/>
                </a:solidFill>
                <a:latin typeface="Arial Rounded MT Bold" panose="020F0704030504030204" pitchFamily="34" charset="0"/>
              </a:rPr>
              <a:t>2013</a:t>
            </a:r>
            <a:endParaRPr lang="es-CO" sz="1200" dirty="0">
              <a:solidFill>
                <a:schemeClr val="bg1"/>
              </a:solidFill>
            </a:endParaRPr>
          </a:p>
        </p:txBody>
      </p:sp>
      <p:sp>
        <p:nvSpPr>
          <p:cNvPr id="29" name="Rectangle 28">
            <a:extLst>
              <a:ext uri="{FF2B5EF4-FFF2-40B4-BE49-F238E27FC236}">
                <a16:creationId xmlns:a16="http://schemas.microsoft.com/office/drawing/2014/main" id="{0A0E2350-7C94-4C53-B081-DFCBF0E97E64}"/>
              </a:ext>
            </a:extLst>
          </p:cNvPr>
          <p:cNvSpPr/>
          <p:nvPr/>
        </p:nvSpPr>
        <p:spPr>
          <a:xfrm>
            <a:off x="8228178" y="1486013"/>
            <a:ext cx="388100" cy="2697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30" name="TextBox 29">
            <a:extLst>
              <a:ext uri="{FF2B5EF4-FFF2-40B4-BE49-F238E27FC236}">
                <a16:creationId xmlns:a16="http://schemas.microsoft.com/office/drawing/2014/main" id="{5F1912AC-48C1-4975-8DF2-CCD983EAA380}"/>
              </a:ext>
            </a:extLst>
          </p:cNvPr>
          <p:cNvSpPr txBox="1"/>
          <p:nvPr/>
        </p:nvSpPr>
        <p:spPr>
          <a:xfrm>
            <a:off x="8139267" y="3762684"/>
            <a:ext cx="920192" cy="276999"/>
          </a:xfrm>
          <a:prstGeom prst="rect">
            <a:avLst/>
          </a:prstGeom>
          <a:noFill/>
        </p:spPr>
        <p:txBody>
          <a:bodyPr wrap="square">
            <a:spAutoFit/>
          </a:bodyPr>
          <a:lstStyle/>
          <a:p>
            <a:r>
              <a:rPr lang="es-CO" sz="1200" b="0" i="0" u="none" strike="noStrike" baseline="0" dirty="0">
                <a:solidFill>
                  <a:schemeClr val="bg1"/>
                </a:solidFill>
                <a:latin typeface="Arial Rounded MT Bold" panose="020F0704030504030204" pitchFamily="34" charset="0"/>
              </a:rPr>
              <a:t>2016</a:t>
            </a:r>
            <a:endParaRPr lang="es-CO" sz="1200" dirty="0">
              <a:solidFill>
                <a:schemeClr val="bg1"/>
              </a:solidFill>
            </a:endParaRPr>
          </a:p>
        </p:txBody>
      </p:sp>
      <p:sp>
        <p:nvSpPr>
          <p:cNvPr id="32" name="TextBox 31">
            <a:extLst>
              <a:ext uri="{FF2B5EF4-FFF2-40B4-BE49-F238E27FC236}">
                <a16:creationId xmlns:a16="http://schemas.microsoft.com/office/drawing/2014/main" id="{44CCA0C8-D676-4610-AB93-ED604045360C}"/>
              </a:ext>
            </a:extLst>
          </p:cNvPr>
          <p:cNvSpPr txBox="1"/>
          <p:nvPr/>
        </p:nvSpPr>
        <p:spPr>
          <a:xfrm>
            <a:off x="7331686" y="970265"/>
            <a:ext cx="2782027" cy="523220"/>
          </a:xfrm>
          <a:prstGeom prst="rect">
            <a:avLst/>
          </a:prstGeom>
          <a:noFill/>
        </p:spPr>
        <p:txBody>
          <a:bodyPr wrap="square">
            <a:spAutoFit/>
          </a:bodyPr>
          <a:lstStyle/>
          <a:p>
            <a:r>
              <a:rPr lang="es-CO" sz="1400" b="0" i="0" dirty="0">
                <a:solidFill>
                  <a:srgbClr val="333333"/>
                </a:solidFill>
                <a:effectLst/>
                <a:latin typeface="Roboto" panose="02000000000000000000" pitchFamily="2" charset="0"/>
              </a:rPr>
              <a:t>Circular Supersalud 011</a:t>
            </a:r>
          </a:p>
          <a:p>
            <a:r>
              <a:rPr lang="es-CO" sz="1400" dirty="0">
                <a:solidFill>
                  <a:srgbClr val="333333"/>
                </a:solidFill>
                <a:latin typeface="Roboto" panose="02000000000000000000" pitchFamily="2" charset="0"/>
              </a:rPr>
              <a:t>Instrucciones atención EH</a:t>
            </a:r>
            <a:endParaRPr lang="es-CO" sz="1400" dirty="0"/>
          </a:p>
        </p:txBody>
      </p:sp>
      <p:sp>
        <p:nvSpPr>
          <p:cNvPr id="34" name="TextBox 33">
            <a:extLst>
              <a:ext uri="{FF2B5EF4-FFF2-40B4-BE49-F238E27FC236}">
                <a16:creationId xmlns:a16="http://schemas.microsoft.com/office/drawing/2014/main" id="{6BC8D06C-6CE0-44EB-B535-8392DE0ACD57}"/>
              </a:ext>
            </a:extLst>
          </p:cNvPr>
          <p:cNvSpPr txBox="1"/>
          <p:nvPr/>
        </p:nvSpPr>
        <p:spPr>
          <a:xfrm>
            <a:off x="367063" y="6163745"/>
            <a:ext cx="7383566" cy="523220"/>
          </a:xfrm>
          <a:prstGeom prst="rect">
            <a:avLst/>
          </a:prstGeom>
          <a:noFill/>
        </p:spPr>
        <p:txBody>
          <a:bodyPr wrap="square">
            <a:spAutoFit/>
          </a:bodyPr>
          <a:lstStyle/>
          <a:p>
            <a:r>
              <a:rPr lang="es-CO" sz="1400" b="1" i="0" dirty="0">
                <a:solidFill>
                  <a:srgbClr val="003057"/>
                </a:solidFill>
                <a:effectLst/>
                <a:latin typeface="Barlow" panose="020B0604020202020204" pitchFamily="2" charset="0"/>
              </a:rPr>
              <a:t>Único país </a:t>
            </a:r>
            <a:r>
              <a:rPr lang="es-CO" sz="1400" b="0" i="0" dirty="0">
                <a:solidFill>
                  <a:srgbClr val="003057"/>
                </a:solidFill>
                <a:effectLst/>
                <a:latin typeface="Barlow" panose="020B0604020202020204" pitchFamily="2" charset="0"/>
              </a:rPr>
              <a:t>con </a:t>
            </a:r>
            <a:r>
              <a:rPr lang="es-CO" sz="1400" b="1" i="0" dirty="0">
                <a:solidFill>
                  <a:srgbClr val="003057"/>
                </a:solidFill>
                <a:effectLst/>
                <a:latin typeface="Barlow" panose="020B0604020202020204" pitchFamily="2" charset="0"/>
              </a:rPr>
              <a:t>leyes específicas que protegen a quienes sufren una patología de este tipo, Ley 1392 de 2010 y la Ley 1438 de 2011</a:t>
            </a:r>
            <a:endParaRPr lang="es-CO" sz="1400" dirty="0"/>
          </a:p>
        </p:txBody>
      </p:sp>
      <p:sp>
        <p:nvSpPr>
          <p:cNvPr id="22" name="TextBox 21">
            <a:extLst>
              <a:ext uri="{FF2B5EF4-FFF2-40B4-BE49-F238E27FC236}">
                <a16:creationId xmlns:a16="http://schemas.microsoft.com/office/drawing/2014/main" id="{BA883086-6E59-42F6-830D-4E4243A18F46}"/>
              </a:ext>
            </a:extLst>
          </p:cNvPr>
          <p:cNvSpPr txBox="1"/>
          <p:nvPr/>
        </p:nvSpPr>
        <p:spPr>
          <a:xfrm>
            <a:off x="325729" y="3316988"/>
            <a:ext cx="920192" cy="369332"/>
          </a:xfrm>
          <a:prstGeom prst="rect">
            <a:avLst/>
          </a:prstGeom>
          <a:noFill/>
        </p:spPr>
        <p:txBody>
          <a:bodyPr wrap="square">
            <a:spAutoFit/>
          </a:bodyPr>
          <a:lstStyle/>
          <a:p>
            <a:r>
              <a:rPr lang="es-CO" sz="1800" b="0" i="0" u="none" strike="noStrike" baseline="0" dirty="0">
                <a:solidFill>
                  <a:schemeClr val="bg1"/>
                </a:solidFill>
                <a:latin typeface="Arial Rounded MT Bold" panose="020F0704030504030204" pitchFamily="34" charset="0"/>
              </a:rPr>
              <a:t>2010</a:t>
            </a:r>
            <a:endParaRPr lang="es-CO" dirty="0">
              <a:solidFill>
                <a:schemeClr val="bg1"/>
              </a:solidFill>
            </a:endParaRPr>
          </a:p>
        </p:txBody>
      </p:sp>
      <p:sp>
        <p:nvSpPr>
          <p:cNvPr id="24" name="TextBox 23">
            <a:extLst>
              <a:ext uri="{FF2B5EF4-FFF2-40B4-BE49-F238E27FC236}">
                <a16:creationId xmlns:a16="http://schemas.microsoft.com/office/drawing/2014/main" id="{3A228C49-2962-4AB1-AACE-A57A8D6755DD}"/>
              </a:ext>
            </a:extLst>
          </p:cNvPr>
          <p:cNvSpPr txBox="1"/>
          <p:nvPr/>
        </p:nvSpPr>
        <p:spPr>
          <a:xfrm>
            <a:off x="1381465" y="3289668"/>
            <a:ext cx="920192" cy="369332"/>
          </a:xfrm>
          <a:prstGeom prst="rect">
            <a:avLst/>
          </a:prstGeom>
          <a:noFill/>
        </p:spPr>
        <p:txBody>
          <a:bodyPr wrap="square">
            <a:spAutoFit/>
          </a:bodyPr>
          <a:lstStyle/>
          <a:p>
            <a:r>
              <a:rPr lang="es-CO" sz="1800" b="0" i="0" u="none" strike="noStrike" baseline="0" dirty="0">
                <a:solidFill>
                  <a:schemeClr val="bg1"/>
                </a:solidFill>
                <a:latin typeface="Arial Rounded MT Bold" panose="020F0704030504030204" pitchFamily="34" charset="0"/>
              </a:rPr>
              <a:t>2011</a:t>
            </a:r>
            <a:endParaRPr lang="es-CO" dirty="0">
              <a:solidFill>
                <a:schemeClr val="bg1"/>
              </a:solidFill>
            </a:endParaRPr>
          </a:p>
        </p:txBody>
      </p:sp>
      <p:sp>
        <p:nvSpPr>
          <p:cNvPr id="25" name="TextBox 24">
            <a:extLst>
              <a:ext uri="{FF2B5EF4-FFF2-40B4-BE49-F238E27FC236}">
                <a16:creationId xmlns:a16="http://schemas.microsoft.com/office/drawing/2014/main" id="{AEF50079-7CA7-425E-9638-967EC4AAA449}"/>
              </a:ext>
            </a:extLst>
          </p:cNvPr>
          <p:cNvSpPr txBox="1"/>
          <p:nvPr/>
        </p:nvSpPr>
        <p:spPr>
          <a:xfrm>
            <a:off x="-183284" y="3664690"/>
            <a:ext cx="1805388" cy="600164"/>
          </a:xfrm>
          <a:prstGeom prst="rect">
            <a:avLst/>
          </a:prstGeom>
          <a:noFill/>
        </p:spPr>
        <p:txBody>
          <a:bodyPr wrap="square">
            <a:spAutoFit/>
          </a:bodyPr>
          <a:lstStyle/>
          <a:p>
            <a:pPr algn="ctr"/>
            <a:r>
              <a:rPr lang="es-CO" sz="1100" b="0" i="0" u="none" strike="noStrike" baseline="0" dirty="0">
                <a:solidFill>
                  <a:schemeClr val="accent2"/>
                </a:solidFill>
                <a:latin typeface="Arial Rounded MT Bold" panose="020F0704030504030204" pitchFamily="34" charset="0"/>
              </a:rPr>
              <a:t>Ley 1392</a:t>
            </a:r>
          </a:p>
          <a:p>
            <a:pPr algn="ctr"/>
            <a:r>
              <a:rPr lang="es-CO" sz="1100" dirty="0">
                <a:solidFill>
                  <a:srgbClr val="000000"/>
                </a:solidFill>
                <a:latin typeface="Arial Rounded MT Bold" panose="020F0704030504030204" pitchFamily="34" charset="0"/>
              </a:rPr>
              <a:t>Reconoce EH como especial </a:t>
            </a:r>
            <a:r>
              <a:rPr lang="es-CO" sz="1100" dirty="0" err="1">
                <a:solidFill>
                  <a:srgbClr val="000000"/>
                </a:solidFill>
                <a:latin typeface="Arial Rounded MT Bold" panose="020F0704030504030204" pitchFamily="34" charset="0"/>
              </a:rPr>
              <a:t>interes</a:t>
            </a:r>
            <a:endParaRPr lang="es-CO" sz="1100" dirty="0"/>
          </a:p>
        </p:txBody>
      </p:sp>
      <p:sp>
        <p:nvSpPr>
          <p:cNvPr id="26" name="TextBox 25">
            <a:extLst>
              <a:ext uri="{FF2B5EF4-FFF2-40B4-BE49-F238E27FC236}">
                <a16:creationId xmlns:a16="http://schemas.microsoft.com/office/drawing/2014/main" id="{9722A67D-C66E-4030-9329-7717B2795FBE}"/>
              </a:ext>
            </a:extLst>
          </p:cNvPr>
          <p:cNvSpPr txBox="1"/>
          <p:nvPr/>
        </p:nvSpPr>
        <p:spPr>
          <a:xfrm>
            <a:off x="1021120" y="2753863"/>
            <a:ext cx="1575088" cy="600164"/>
          </a:xfrm>
          <a:prstGeom prst="rect">
            <a:avLst/>
          </a:prstGeom>
          <a:noFill/>
        </p:spPr>
        <p:txBody>
          <a:bodyPr wrap="square">
            <a:spAutoFit/>
          </a:bodyPr>
          <a:lstStyle/>
          <a:p>
            <a:pPr algn="ctr"/>
            <a:r>
              <a:rPr lang="es-CO" sz="1100" dirty="0">
                <a:solidFill>
                  <a:srgbClr val="000000"/>
                </a:solidFill>
                <a:latin typeface="Arial Rounded MT Bold" panose="020F0704030504030204" pitchFamily="34" charset="0"/>
              </a:rPr>
              <a:t>Modifica denominación EH-R</a:t>
            </a:r>
          </a:p>
          <a:p>
            <a:pPr algn="ctr"/>
            <a:r>
              <a:rPr lang="es-CO" sz="1100" b="0" i="0" u="none" strike="noStrike" baseline="0" dirty="0">
                <a:solidFill>
                  <a:schemeClr val="accent2"/>
                </a:solidFill>
                <a:latin typeface="Arial Rounded MT Bold" panose="020F0704030504030204" pitchFamily="34" charset="0"/>
              </a:rPr>
              <a:t>Ley 1438</a:t>
            </a:r>
          </a:p>
        </p:txBody>
      </p:sp>
      <p:sp>
        <p:nvSpPr>
          <p:cNvPr id="31" name="TextBox 30">
            <a:extLst>
              <a:ext uri="{FF2B5EF4-FFF2-40B4-BE49-F238E27FC236}">
                <a16:creationId xmlns:a16="http://schemas.microsoft.com/office/drawing/2014/main" id="{4BB4DF74-5A27-4769-B0D6-0739275D5896}"/>
              </a:ext>
            </a:extLst>
          </p:cNvPr>
          <p:cNvSpPr txBox="1"/>
          <p:nvPr/>
        </p:nvSpPr>
        <p:spPr>
          <a:xfrm>
            <a:off x="10291791" y="5494544"/>
            <a:ext cx="920192" cy="369332"/>
          </a:xfrm>
          <a:prstGeom prst="rect">
            <a:avLst/>
          </a:prstGeom>
          <a:noFill/>
        </p:spPr>
        <p:txBody>
          <a:bodyPr wrap="square">
            <a:spAutoFit/>
          </a:bodyPr>
          <a:lstStyle/>
          <a:p>
            <a:r>
              <a:rPr lang="es-CO" sz="1800" b="0" i="0" u="none" strike="noStrike" baseline="0" dirty="0">
                <a:solidFill>
                  <a:schemeClr val="bg1"/>
                </a:solidFill>
                <a:latin typeface="Arial Rounded MT Bold" panose="020F0704030504030204" pitchFamily="34" charset="0"/>
              </a:rPr>
              <a:t>2015</a:t>
            </a:r>
            <a:endParaRPr lang="es-CO" dirty="0">
              <a:solidFill>
                <a:schemeClr val="bg1"/>
              </a:solidFill>
            </a:endParaRPr>
          </a:p>
        </p:txBody>
      </p:sp>
      <p:sp>
        <p:nvSpPr>
          <p:cNvPr id="33" name="TextBox 32">
            <a:extLst>
              <a:ext uri="{FF2B5EF4-FFF2-40B4-BE49-F238E27FC236}">
                <a16:creationId xmlns:a16="http://schemas.microsoft.com/office/drawing/2014/main" id="{AB277822-23AE-4E9E-9640-3E04C0CFAD3A}"/>
              </a:ext>
            </a:extLst>
          </p:cNvPr>
          <p:cNvSpPr txBox="1"/>
          <p:nvPr/>
        </p:nvSpPr>
        <p:spPr>
          <a:xfrm>
            <a:off x="8813886" y="3330010"/>
            <a:ext cx="920192" cy="369332"/>
          </a:xfrm>
          <a:prstGeom prst="rect">
            <a:avLst/>
          </a:prstGeom>
          <a:noFill/>
        </p:spPr>
        <p:txBody>
          <a:bodyPr wrap="square">
            <a:spAutoFit/>
          </a:bodyPr>
          <a:lstStyle/>
          <a:p>
            <a:r>
              <a:rPr lang="es-CO" sz="1800" b="0" i="0" u="none" strike="noStrike" baseline="0" dirty="0">
                <a:solidFill>
                  <a:schemeClr val="bg1"/>
                </a:solidFill>
                <a:latin typeface="Arial Rounded MT Bold" panose="020F0704030504030204" pitchFamily="34" charset="0"/>
              </a:rPr>
              <a:t>2018</a:t>
            </a:r>
            <a:endParaRPr lang="es-CO" dirty="0">
              <a:solidFill>
                <a:schemeClr val="bg1"/>
              </a:solidFill>
            </a:endParaRPr>
          </a:p>
        </p:txBody>
      </p:sp>
      <p:sp>
        <p:nvSpPr>
          <p:cNvPr id="35" name="TextBox 34">
            <a:extLst>
              <a:ext uri="{FF2B5EF4-FFF2-40B4-BE49-F238E27FC236}">
                <a16:creationId xmlns:a16="http://schemas.microsoft.com/office/drawing/2014/main" id="{90DB40B7-F975-4C37-AF08-85BF84179AC0}"/>
              </a:ext>
            </a:extLst>
          </p:cNvPr>
          <p:cNvSpPr txBox="1"/>
          <p:nvPr/>
        </p:nvSpPr>
        <p:spPr>
          <a:xfrm>
            <a:off x="8599363" y="3701665"/>
            <a:ext cx="2782027" cy="430887"/>
          </a:xfrm>
          <a:prstGeom prst="rect">
            <a:avLst/>
          </a:prstGeom>
          <a:noFill/>
        </p:spPr>
        <p:txBody>
          <a:bodyPr wrap="square">
            <a:spAutoFit/>
          </a:bodyPr>
          <a:lstStyle/>
          <a:p>
            <a:r>
              <a:rPr lang="es-CO" sz="1100" b="0" i="0" u="none" strike="noStrike" baseline="0" dirty="0">
                <a:solidFill>
                  <a:srgbClr val="000000"/>
                </a:solidFill>
                <a:latin typeface="Arial Rounded MT Bold" panose="020F0704030504030204" pitchFamily="34" charset="0"/>
              </a:rPr>
              <a:t>actualiza listado de EH </a:t>
            </a:r>
          </a:p>
          <a:p>
            <a:r>
              <a:rPr lang="es-CO" sz="1100" b="0" i="0" u="sng" strike="noStrike" baseline="0" dirty="0">
                <a:solidFill>
                  <a:srgbClr val="000000"/>
                </a:solidFill>
                <a:latin typeface="Arial Rounded MT Bold" panose="020F0704030504030204" pitchFamily="34" charset="0"/>
              </a:rPr>
              <a:t>2198</a:t>
            </a:r>
            <a:r>
              <a:rPr lang="es-CO" sz="1100" b="0" i="0" u="none" strike="noStrike" baseline="0" dirty="0">
                <a:solidFill>
                  <a:srgbClr val="000000"/>
                </a:solidFill>
                <a:latin typeface="Arial Rounded MT Bold" panose="020F0704030504030204" pitchFamily="34" charset="0"/>
              </a:rPr>
              <a:t> enfermedades</a:t>
            </a:r>
            <a:endParaRPr lang="es-CO" sz="1100" dirty="0"/>
          </a:p>
        </p:txBody>
      </p:sp>
      <p:sp>
        <p:nvSpPr>
          <p:cNvPr id="36" name="TextBox 35">
            <a:extLst>
              <a:ext uri="{FF2B5EF4-FFF2-40B4-BE49-F238E27FC236}">
                <a16:creationId xmlns:a16="http://schemas.microsoft.com/office/drawing/2014/main" id="{D714BCEF-B343-48EE-A34D-0BD2E6F4E036}"/>
              </a:ext>
            </a:extLst>
          </p:cNvPr>
          <p:cNvSpPr txBox="1"/>
          <p:nvPr/>
        </p:nvSpPr>
        <p:spPr>
          <a:xfrm>
            <a:off x="10315659" y="3330512"/>
            <a:ext cx="920192" cy="369332"/>
          </a:xfrm>
          <a:prstGeom prst="rect">
            <a:avLst/>
          </a:prstGeom>
          <a:noFill/>
        </p:spPr>
        <p:txBody>
          <a:bodyPr wrap="square">
            <a:spAutoFit/>
          </a:bodyPr>
          <a:lstStyle/>
          <a:p>
            <a:r>
              <a:rPr lang="es-CO" sz="1800" b="0" i="0" u="none" strike="noStrike" baseline="0" dirty="0">
                <a:solidFill>
                  <a:schemeClr val="bg1"/>
                </a:solidFill>
                <a:latin typeface="Arial Rounded MT Bold" panose="020F0704030504030204" pitchFamily="34" charset="0"/>
              </a:rPr>
              <a:t>2019</a:t>
            </a:r>
            <a:endParaRPr lang="es-CO" dirty="0">
              <a:solidFill>
                <a:schemeClr val="bg1"/>
              </a:solidFill>
            </a:endParaRPr>
          </a:p>
        </p:txBody>
      </p:sp>
      <p:sp>
        <p:nvSpPr>
          <p:cNvPr id="37" name="TextBox 36">
            <a:extLst>
              <a:ext uri="{FF2B5EF4-FFF2-40B4-BE49-F238E27FC236}">
                <a16:creationId xmlns:a16="http://schemas.microsoft.com/office/drawing/2014/main" id="{B76703BF-2723-4B98-AF6D-6C2413769C0A}"/>
              </a:ext>
            </a:extLst>
          </p:cNvPr>
          <p:cNvSpPr txBox="1"/>
          <p:nvPr/>
        </p:nvSpPr>
        <p:spPr>
          <a:xfrm>
            <a:off x="9695398" y="2908152"/>
            <a:ext cx="1944495" cy="430887"/>
          </a:xfrm>
          <a:prstGeom prst="rect">
            <a:avLst/>
          </a:prstGeom>
          <a:noFill/>
        </p:spPr>
        <p:txBody>
          <a:bodyPr wrap="square">
            <a:spAutoFit/>
          </a:bodyPr>
          <a:lstStyle/>
          <a:p>
            <a:r>
              <a:rPr lang="es-CO" sz="1100" b="0" i="0" u="none" strike="noStrike" baseline="0" dirty="0">
                <a:solidFill>
                  <a:srgbClr val="000000"/>
                </a:solidFill>
                <a:latin typeface="Arial Rounded MT Bold" panose="020F0704030504030204" pitchFamily="34" charset="0"/>
              </a:rPr>
              <a:t>Registro nacional paciente EH - SIVIGILA</a:t>
            </a:r>
            <a:endParaRPr lang="es-CO" sz="1100" dirty="0"/>
          </a:p>
        </p:txBody>
      </p:sp>
      <p:pic>
        <p:nvPicPr>
          <p:cNvPr id="4" name="Picture 3">
            <a:extLst>
              <a:ext uri="{FF2B5EF4-FFF2-40B4-BE49-F238E27FC236}">
                <a16:creationId xmlns:a16="http://schemas.microsoft.com/office/drawing/2014/main" id="{E84203B1-8E5C-408E-B27A-C71335A6BD40}"/>
              </a:ext>
            </a:extLst>
          </p:cNvPr>
          <p:cNvPicPr>
            <a:picLocks noChangeAspect="1"/>
          </p:cNvPicPr>
          <p:nvPr/>
        </p:nvPicPr>
        <p:blipFill>
          <a:blip r:embed="rId7"/>
          <a:stretch>
            <a:fillRect/>
          </a:stretch>
        </p:blipFill>
        <p:spPr>
          <a:xfrm>
            <a:off x="9556315" y="1850519"/>
            <a:ext cx="2205111" cy="972993"/>
          </a:xfrm>
          <a:prstGeom prst="rect">
            <a:avLst/>
          </a:prstGeom>
        </p:spPr>
      </p:pic>
      <p:pic>
        <p:nvPicPr>
          <p:cNvPr id="7" name="Picture 6">
            <a:extLst>
              <a:ext uri="{FF2B5EF4-FFF2-40B4-BE49-F238E27FC236}">
                <a16:creationId xmlns:a16="http://schemas.microsoft.com/office/drawing/2014/main" id="{66F884D9-1E5C-46A0-84B2-5E6F37A1C5AA}"/>
              </a:ext>
            </a:extLst>
          </p:cNvPr>
          <p:cNvPicPr>
            <a:picLocks noChangeAspect="1"/>
          </p:cNvPicPr>
          <p:nvPr/>
        </p:nvPicPr>
        <p:blipFill>
          <a:blip r:embed="rId8"/>
          <a:stretch>
            <a:fillRect/>
          </a:stretch>
        </p:blipFill>
        <p:spPr>
          <a:xfrm>
            <a:off x="8705189" y="4189329"/>
            <a:ext cx="2128338" cy="1165167"/>
          </a:xfrm>
          <a:prstGeom prst="rect">
            <a:avLst/>
          </a:prstGeom>
        </p:spPr>
      </p:pic>
    </p:spTree>
    <p:extLst>
      <p:ext uri="{BB962C8B-B14F-4D97-AF65-F5344CB8AC3E}">
        <p14:creationId xmlns:p14="http://schemas.microsoft.com/office/powerpoint/2010/main" val="24864881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DB2BF-C89B-40DD-9AFD-6C1B98BE208B}"/>
              </a:ext>
            </a:extLst>
          </p:cNvPr>
          <p:cNvSpPr>
            <a:spLocks noGrp="1"/>
          </p:cNvSpPr>
          <p:nvPr>
            <p:ph type="title"/>
          </p:nvPr>
        </p:nvSpPr>
        <p:spPr/>
        <p:txBody>
          <a:bodyPr/>
          <a:lstStyle/>
          <a:p>
            <a:r>
              <a:rPr lang="es-CO" dirty="0"/>
              <a:t>Escenario Colombia</a:t>
            </a:r>
          </a:p>
        </p:txBody>
      </p:sp>
      <p:sp>
        <p:nvSpPr>
          <p:cNvPr id="6" name="TextBox 5">
            <a:extLst>
              <a:ext uri="{FF2B5EF4-FFF2-40B4-BE49-F238E27FC236}">
                <a16:creationId xmlns:a16="http://schemas.microsoft.com/office/drawing/2014/main" id="{E693CEB2-3387-48BC-8982-DC4D710FE8DF}"/>
              </a:ext>
            </a:extLst>
          </p:cNvPr>
          <p:cNvSpPr txBox="1"/>
          <p:nvPr/>
        </p:nvSpPr>
        <p:spPr>
          <a:xfrm>
            <a:off x="0" y="6533990"/>
            <a:ext cx="10474037" cy="307777"/>
          </a:xfrm>
          <a:prstGeom prst="rect">
            <a:avLst/>
          </a:prstGeom>
          <a:solidFill>
            <a:schemeClr val="bg2">
              <a:lumMod val="20000"/>
              <a:lumOff val="80000"/>
            </a:schemeClr>
          </a:solidFill>
        </p:spPr>
        <p:txBody>
          <a:bodyPr wrap="square">
            <a:spAutoFit/>
          </a:bodyPr>
          <a:lstStyle/>
          <a:p>
            <a:r>
              <a:rPr lang="es-CO" sz="1400" b="0" i="0" dirty="0">
                <a:solidFill>
                  <a:srgbClr val="333333"/>
                </a:solidFill>
                <a:effectLst/>
                <a:latin typeface="Roboto" panose="02000000000000000000" pitchFamily="2" charset="0"/>
              </a:rPr>
              <a:t>Fuente: </a:t>
            </a:r>
            <a:r>
              <a:rPr lang="pt-BR" sz="1400" b="0" i="0" dirty="0">
                <a:solidFill>
                  <a:srgbClr val="333333"/>
                </a:solidFill>
                <a:effectLst/>
                <a:latin typeface="Roboto" panose="02000000000000000000" pitchFamily="2" charset="0"/>
              </a:rPr>
              <a:t>Protocolo de Vigilancia de </a:t>
            </a:r>
            <a:r>
              <a:rPr lang="pt-BR" sz="1400" b="0" i="0" dirty="0" err="1">
                <a:solidFill>
                  <a:srgbClr val="333333"/>
                </a:solidFill>
                <a:effectLst/>
                <a:latin typeface="Roboto" panose="02000000000000000000" pitchFamily="2" charset="0"/>
              </a:rPr>
              <a:t>Enfermedades</a:t>
            </a:r>
            <a:r>
              <a:rPr lang="pt-BR" sz="1400" b="0" i="0" dirty="0">
                <a:solidFill>
                  <a:srgbClr val="333333"/>
                </a:solidFill>
                <a:effectLst/>
                <a:latin typeface="Roboto" panose="02000000000000000000" pitchFamily="2" charset="0"/>
              </a:rPr>
              <a:t> </a:t>
            </a:r>
            <a:r>
              <a:rPr lang="pt-BR" sz="1400" b="0" i="0" dirty="0" err="1">
                <a:solidFill>
                  <a:srgbClr val="333333"/>
                </a:solidFill>
                <a:effectLst/>
                <a:latin typeface="Roboto" panose="02000000000000000000" pitchFamily="2" charset="0"/>
              </a:rPr>
              <a:t>Huérfanas</a:t>
            </a:r>
            <a:r>
              <a:rPr lang="pt-BR" sz="1400" b="0" i="0" dirty="0">
                <a:solidFill>
                  <a:srgbClr val="333333"/>
                </a:solidFill>
                <a:effectLst/>
                <a:latin typeface="Roboto" panose="02000000000000000000" pitchFamily="2" charset="0"/>
              </a:rPr>
              <a:t> – Raras-INS V 05. </a:t>
            </a:r>
            <a:r>
              <a:rPr lang="es-MX" sz="1400" b="0" i="0" dirty="0">
                <a:solidFill>
                  <a:srgbClr val="333333"/>
                </a:solidFill>
                <a:effectLst/>
                <a:latin typeface="Roboto" panose="02000000000000000000" pitchFamily="2" charset="0"/>
              </a:rPr>
              <a:t>11 de marzo de 2022 </a:t>
            </a:r>
            <a:endParaRPr lang="es-CO" sz="1400" dirty="0"/>
          </a:p>
        </p:txBody>
      </p:sp>
      <p:sp>
        <p:nvSpPr>
          <p:cNvPr id="9" name="TextBox 8">
            <a:extLst>
              <a:ext uri="{FF2B5EF4-FFF2-40B4-BE49-F238E27FC236}">
                <a16:creationId xmlns:a16="http://schemas.microsoft.com/office/drawing/2014/main" id="{E8705BA1-EB3A-4351-A365-F6CDF8E62E1A}"/>
              </a:ext>
            </a:extLst>
          </p:cNvPr>
          <p:cNvSpPr txBox="1"/>
          <p:nvPr/>
        </p:nvSpPr>
        <p:spPr>
          <a:xfrm>
            <a:off x="8382000" y="2351141"/>
            <a:ext cx="3737264" cy="1477328"/>
          </a:xfrm>
          <a:prstGeom prst="rect">
            <a:avLst/>
          </a:prstGeom>
          <a:noFill/>
        </p:spPr>
        <p:txBody>
          <a:bodyPr wrap="square">
            <a:spAutoFit/>
          </a:bodyPr>
          <a:lstStyle/>
          <a:p>
            <a:r>
              <a:rPr lang="es-CO" dirty="0"/>
              <a:t>Con corte al 30 de diciembre de 2021 existen 60.471 personas incluidas en el Registro Nacional de Enfermedades Huérfanas</a:t>
            </a:r>
          </a:p>
          <a:p>
            <a:endParaRPr lang="es-CO" dirty="0"/>
          </a:p>
        </p:txBody>
      </p:sp>
      <p:sp>
        <p:nvSpPr>
          <p:cNvPr id="3" name="CuadroTexto 2">
            <a:extLst>
              <a:ext uri="{FF2B5EF4-FFF2-40B4-BE49-F238E27FC236}">
                <a16:creationId xmlns:a16="http://schemas.microsoft.com/office/drawing/2014/main" id="{303277D1-B646-1166-C424-D145EFDA6E49}"/>
              </a:ext>
            </a:extLst>
          </p:cNvPr>
          <p:cNvSpPr txBox="1"/>
          <p:nvPr/>
        </p:nvSpPr>
        <p:spPr>
          <a:xfrm>
            <a:off x="8802833" y="4456959"/>
            <a:ext cx="2665267" cy="646331"/>
          </a:xfrm>
          <a:prstGeom prst="rect">
            <a:avLst/>
          </a:prstGeom>
          <a:noFill/>
        </p:spPr>
        <p:txBody>
          <a:bodyPr wrap="square" rtlCol="0">
            <a:spAutoFit/>
          </a:bodyPr>
          <a:lstStyle/>
          <a:p>
            <a:r>
              <a:rPr lang="es-MX" dirty="0"/>
              <a:t>2.236 enfermedades registradas en INS</a:t>
            </a:r>
          </a:p>
        </p:txBody>
      </p:sp>
      <p:graphicFrame>
        <p:nvGraphicFramePr>
          <p:cNvPr id="4" name="Gráfico 3">
            <a:extLst>
              <a:ext uri="{FF2B5EF4-FFF2-40B4-BE49-F238E27FC236}">
                <a16:creationId xmlns:a16="http://schemas.microsoft.com/office/drawing/2014/main" id="{D5225C9F-2C8A-C0A1-487E-9F1060B07FAA}"/>
              </a:ext>
            </a:extLst>
          </p:cNvPr>
          <p:cNvGraphicFramePr>
            <a:graphicFrameLocks/>
          </p:cNvGraphicFramePr>
          <p:nvPr>
            <p:extLst>
              <p:ext uri="{D42A27DB-BD31-4B8C-83A1-F6EECF244321}">
                <p14:modId xmlns:p14="http://schemas.microsoft.com/office/powerpoint/2010/main" val="1428584970"/>
              </p:ext>
            </p:extLst>
          </p:nvPr>
        </p:nvGraphicFramePr>
        <p:xfrm>
          <a:off x="812800" y="1663700"/>
          <a:ext cx="7569200" cy="4241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735717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iagnóstico enfermedades raras">
            <a:extLst>
              <a:ext uri="{FF2B5EF4-FFF2-40B4-BE49-F238E27FC236}">
                <a16:creationId xmlns:a16="http://schemas.microsoft.com/office/drawing/2014/main" id="{A5C0E5D6-1D64-4786-B9A5-9BB5CD9D67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56072" y="3982998"/>
            <a:ext cx="2291280" cy="229128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4BDB2BF-C89B-40DD-9AFD-6C1B98BE208B}"/>
              </a:ext>
            </a:extLst>
          </p:cNvPr>
          <p:cNvSpPr>
            <a:spLocks noGrp="1"/>
          </p:cNvSpPr>
          <p:nvPr>
            <p:ph type="title"/>
          </p:nvPr>
        </p:nvSpPr>
        <p:spPr/>
        <p:txBody>
          <a:bodyPr/>
          <a:lstStyle/>
          <a:p>
            <a:r>
              <a:rPr lang="es-CO" dirty="0"/>
              <a:t>Escenario Colombia</a:t>
            </a:r>
          </a:p>
        </p:txBody>
      </p:sp>
      <p:pic>
        <p:nvPicPr>
          <p:cNvPr id="37892" name="Picture 4">
            <a:extLst>
              <a:ext uri="{FF2B5EF4-FFF2-40B4-BE49-F238E27FC236}">
                <a16:creationId xmlns:a16="http://schemas.microsoft.com/office/drawing/2014/main" id="{6E8E8DE3-0AFA-4001-8FC4-005EF906AF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308" y="1394752"/>
            <a:ext cx="4892821" cy="444871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F60BC76F-A109-447A-AC8D-2106E4967FB7}"/>
              </a:ext>
            </a:extLst>
          </p:cNvPr>
          <p:cNvSpPr txBox="1"/>
          <p:nvPr/>
        </p:nvSpPr>
        <p:spPr>
          <a:xfrm>
            <a:off x="6096000" y="1674674"/>
            <a:ext cx="5320145" cy="2308324"/>
          </a:xfrm>
          <a:prstGeom prst="rect">
            <a:avLst/>
          </a:prstGeom>
          <a:noFill/>
        </p:spPr>
        <p:txBody>
          <a:bodyPr wrap="square">
            <a:spAutoFit/>
          </a:bodyPr>
          <a:lstStyle/>
          <a:p>
            <a:pPr marL="285750" indent="-285750" algn="just">
              <a:buFont typeface="Arial" panose="020B0604020202020204" pitchFamily="34" charset="0"/>
              <a:buChar char="•"/>
            </a:pPr>
            <a:r>
              <a:rPr lang="es-CO" b="0" i="0" dirty="0">
                <a:solidFill>
                  <a:srgbClr val="333333"/>
                </a:solidFill>
                <a:effectLst/>
                <a:latin typeface="Roboto" panose="02000000000000000000" pitchFamily="2" charset="0"/>
              </a:rPr>
              <a:t>Dentro de las enfermedades las más comunes son esclerosis múltiple, enfermedad de </a:t>
            </a:r>
            <a:r>
              <a:rPr lang="es-CO" b="0" i="0" dirty="0" err="1">
                <a:solidFill>
                  <a:srgbClr val="333333"/>
                </a:solidFill>
                <a:effectLst/>
                <a:latin typeface="Roboto" panose="02000000000000000000" pitchFamily="2" charset="0"/>
              </a:rPr>
              <a:t>Von</a:t>
            </a:r>
            <a:r>
              <a:rPr lang="es-CO" b="0" i="0" dirty="0">
                <a:solidFill>
                  <a:srgbClr val="333333"/>
                </a:solidFill>
                <a:effectLst/>
                <a:latin typeface="Roboto" panose="02000000000000000000" pitchFamily="2" charset="0"/>
              </a:rPr>
              <a:t> Willebrand, síndrome de Guillain-Barré y el déficit congénito de factor VIII.  </a:t>
            </a:r>
          </a:p>
          <a:p>
            <a:pPr marL="285750" indent="-285750" algn="just">
              <a:buFont typeface="Arial" panose="020B0604020202020204" pitchFamily="34" charset="0"/>
              <a:buChar char="•"/>
            </a:pPr>
            <a:endParaRPr lang="es-CO" b="0" i="0" dirty="0">
              <a:solidFill>
                <a:srgbClr val="333333"/>
              </a:solidFill>
              <a:effectLst/>
              <a:latin typeface="Roboto" panose="02000000000000000000" pitchFamily="2" charset="0"/>
            </a:endParaRPr>
          </a:p>
          <a:p>
            <a:pPr marL="285750" indent="-285750" algn="just">
              <a:buFont typeface="Arial" panose="020B0604020202020204" pitchFamily="34" charset="0"/>
              <a:buChar char="•"/>
            </a:pPr>
            <a:r>
              <a:rPr lang="es-CO" b="0" i="0" dirty="0">
                <a:solidFill>
                  <a:srgbClr val="333333"/>
                </a:solidFill>
                <a:effectLst/>
                <a:latin typeface="Roboto" panose="02000000000000000000" pitchFamily="2" charset="0"/>
              </a:rPr>
              <a:t>Con respecto a la distribución geográfica de dichos casos, 51% están en Valle del Cauca, Antioquía, Santander y Bogotá</a:t>
            </a:r>
          </a:p>
        </p:txBody>
      </p:sp>
      <p:pic>
        <p:nvPicPr>
          <p:cNvPr id="9" name="Picture 8">
            <a:extLst>
              <a:ext uri="{FF2B5EF4-FFF2-40B4-BE49-F238E27FC236}">
                <a16:creationId xmlns:a16="http://schemas.microsoft.com/office/drawing/2014/main" id="{C41D38E2-07C6-416A-9553-6CDF5CF81AB5}"/>
              </a:ext>
            </a:extLst>
          </p:cNvPr>
          <p:cNvPicPr>
            <a:picLocks noChangeAspect="1"/>
          </p:cNvPicPr>
          <p:nvPr/>
        </p:nvPicPr>
        <p:blipFill>
          <a:blip r:embed="rId4"/>
          <a:stretch>
            <a:fillRect/>
          </a:stretch>
        </p:blipFill>
        <p:spPr>
          <a:xfrm>
            <a:off x="5916324" y="4012655"/>
            <a:ext cx="2650733" cy="2341341"/>
          </a:xfrm>
          <a:prstGeom prst="rect">
            <a:avLst/>
          </a:prstGeom>
        </p:spPr>
      </p:pic>
      <p:pic>
        <p:nvPicPr>
          <p:cNvPr id="12" name="Picture 11">
            <a:extLst>
              <a:ext uri="{FF2B5EF4-FFF2-40B4-BE49-F238E27FC236}">
                <a16:creationId xmlns:a16="http://schemas.microsoft.com/office/drawing/2014/main" id="{C6AD3D7B-5378-4E8B-BA68-720F0980B6B2}"/>
              </a:ext>
            </a:extLst>
          </p:cNvPr>
          <p:cNvPicPr>
            <a:picLocks noChangeAspect="1"/>
          </p:cNvPicPr>
          <p:nvPr/>
        </p:nvPicPr>
        <p:blipFill>
          <a:blip r:embed="rId5"/>
          <a:stretch>
            <a:fillRect/>
          </a:stretch>
        </p:blipFill>
        <p:spPr>
          <a:xfrm>
            <a:off x="-6185" y="6258545"/>
            <a:ext cx="8667750" cy="552450"/>
          </a:xfrm>
          <a:prstGeom prst="rect">
            <a:avLst/>
          </a:prstGeom>
        </p:spPr>
      </p:pic>
    </p:spTree>
    <p:extLst>
      <p:ext uri="{BB962C8B-B14F-4D97-AF65-F5344CB8AC3E}">
        <p14:creationId xmlns:p14="http://schemas.microsoft.com/office/powerpoint/2010/main" val="25372239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02BF8-5E71-4D04-97D2-A83E1875B04C}"/>
              </a:ext>
            </a:extLst>
          </p:cNvPr>
          <p:cNvSpPr>
            <a:spLocks noGrp="1"/>
          </p:cNvSpPr>
          <p:nvPr>
            <p:ph type="title"/>
          </p:nvPr>
        </p:nvSpPr>
        <p:spPr/>
        <p:txBody>
          <a:bodyPr/>
          <a:lstStyle/>
          <a:p>
            <a:r>
              <a:rPr lang="es-CO" dirty="0"/>
              <a:t>Escenario Colombia</a:t>
            </a:r>
            <a:endParaRPr lang="es-ES" dirty="0"/>
          </a:p>
        </p:txBody>
      </p:sp>
      <p:sp>
        <p:nvSpPr>
          <p:cNvPr id="7" name="TextBox 6">
            <a:extLst>
              <a:ext uri="{FF2B5EF4-FFF2-40B4-BE49-F238E27FC236}">
                <a16:creationId xmlns:a16="http://schemas.microsoft.com/office/drawing/2014/main" id="{2EE5695F-6E24-4220-AD52-2E75E075D201}"/>
              </a:ext>
            </a:extLst>
          </p:cNvPr>
          <p:cNvSpPr txBox="1"/>
          <p:nvPr/>
        </p:nvSpPr>
        <p:spPr>
          <a:xfrm>
            <a:off x="4494205" y="5143690"/>
            <a:ext cx="7436537" cy="1477328"/>
          </a:xfrm>
          <a:prstGeom prst="rect">
            <a:avLst/>
          </a:prstGeom>
          <a:noFill/>
        </p:spPr>
        <p:txBody>
          <a:bodyPr wrap="square">
            <a:spAutoFit/>
          </a:bodyPr>
          <a:lstStyle/>
          <a:p>
            <a:pPr algn="just"/>
            <a:r>
              <a:rPr lang="es-ES" b="0" i="0" dirty="0">
                <a:solidFill>
                  <a:srgbClr val="223453"/>
                </a:solidFill>
                <a:effectLst/>
                <a:latin typeface="Tahoma" panose="020B0604030504040204" pitchFamily="34" charset="0"/>
              </a:rPr>
              <a:t>De acuerdo con el Registro Nacional de Personas con Enfermedades Huérfanas-Raras- SISPRO, de febrero de 2023, actualmente han sido reportadas </a:t>
            </a:r>
            <a:r>
              <a:rPr lang="es-ES" b="1" i="0" dirty="0">
                <a:solidFill>
                  <a:srgbClr val="223453"/>
                </a:solidFill>
                <a:effectLst/>
                <a:latin typeface="Tahoma" panose="020B0604030504040204" pitchFamily="34" charset="0"/>
              </a:rPr>
              <a:t>80.954 pacientes </a:t>
            </a:r>
            <a:r>
              <a:rPr lang="es-ES" b="0" i="0" dirty="0">
                <a:solidFill>
                  <a:srgbClr val="223453"/>
                </a:solidFill>
                <a:effectLst/>
                <a:latin typeface="Tahoma" panose="020B0604030504040204" pitchFamily="34" charset="0"/>
              </a:rPr>
              <a:t>con enfermedades huérfanas/raras. </a:t>
            </a:r>
          </a:p>
          <a:p>
            <a:br>
              <a:rPr lang="es-ES" dirty="0"/>
            </a:br>
            <a:endParaRPr lang="es-ES" dirty="0"/>
          </a:p>
        </p:txBody>
      </p:sp>
      <p:sp>
        <p:nvSpPr>
          <p:cNvPr id="11" name="TextBox 10">
            <a:extLst>
              <a:ext uri="{FF2B5EF4-FFF2-40B4-BE49-F238E27FC236}">
                <a16:creationId xmlns:a16="http://schemas.microsoft.com/office/drawing/2014/main" id="{B47E8CD9-AC50-4C17-A3A6-E34B6D5049C9}"/>
              </a:ext>
            </a:extLst>
          </p:cNvPr>
          <p:cNvSpPr txBox="1"/>
          <p:nvPr/>
        </p:nvSpPr>
        <p:spPr>
          <a:xfrm>
            <a:off x="3810000" y="3856220"/>
            <a:ext cx="7772399" cy="1477328"/>
          </a:xfrm>
          <a:prstGeom prst="rect">
            <a:avLst/>
          </a:prstGeom>
          <a:noFill/>
        </p:spPr>
        <p:txBody>
          <a:bodyPr wrap="square">
            <a:spAutoFit/>
          </a:bodyPr>
          <a:lstStyle/>
          <a:p>
            <a:pPr algn="l"/>
            <a:r>
              <a:rPr lang="es-ES" b="0" i="0" dirty="0">
                <a:solidFill>
                  <a:srgbClr val="393939"/>
                </a:solidFill>
                <a:effectLst/>
                <a:latin typeface="roboto" panose="02000000000000000000" pitchFamily="2" charset="0"/>
              </a:rPr>
              <a:t>En el Listado Nacional de Enfermedades Huérfanas presentado se cuentan 2.236 enfermedades huérfanas, incrementando el número en relación al documento que se utilizaba antes</a:t>
            </a:r>
          </a:p>
          <a:p>
            <a:br>
              <a:rPr lang="es-ES" b="0" i="0" dirty="0">
                <a:solidFill>
                  <a:srgbClr val="4D5C6D"/>
                </a:solidFill>
                <a:effectLst/>
                <a:latin typeface="-apple-system"/>
              </a:rPr>
            </a:br>
            <a:endParaRPr lang="es-ES" dirty="0"/>
          </a:p>
        </p:txBody>
      </p:sp>
      <p:pic>
        <p:nvPicPr>
          <p:cNvPr id="1026" name="Picture 2" descr="Resolución 023 de 2023 Listado actualizado de enfermedades huérfanas">
            <a:extLst>
              <a:ext uri="{FF2B5EF4-FFF2-40B4-BE49-F238E27FC236}">
                <a16:creationId xmlns:a16="http://schemas.microsoft.com/office/drawing/2014/main" id="{4AB354C0-D054-4897-8621-24786668FB7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4444" r="17619" b="3174"/>
          <a:stretch/>
        </p:blipFill>
        <p:spPr bwMode="auto">
          <a:xfrm>
            <a:off x="468086" y="108857"/>
            <a:ext cx="2873829" cy="664028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E78CAA7D-F99E-4454-AB8D-C762F7902A8C}"/>
              </a:ext>
            </a:extLst>
          </p:cNvPr>
          <p:cNvPicPr>
            <a:picLocks noChangeAspect="1"/>
          </p:cNvPicPr>
          <p:nvPr/>
        </p:nvPicPr>
        <p:blipFill>
          <a:blip r:embed="rId4"/>
          <a:stretch>
            <a:fillRect/>
          </a:stretch>
        </p:blipFill>
        <p:spPr>
          <a:xfrm>
            <a:off x="3810000" y="151746"/>
            <a:ext cx="6422571" cy="3589538"/>
          </a:xfrm>
          <a:prstGeom prst="rect">
            <a:avLst/>
          </a:prstGeom>
        </p:spPr>
      </p:pic>
      <p:cxnSp>
        <p:nvCxnSpPr>
          <p:cNvPr id="17" name="Straight Connector 16">
            <a:extLst>
              <a:ext uri="{FF2B5EF4-FFF2-40B4-BE49-F238E27FC236}">
                <a16:creationId xmlns:a16="http://schemas.microsoft.com/office/drawing/2014/main" id="{D9E4C5B2-D24F-4F3A-A3CA-FBBEFD0246E7}"/>
              </a:ext>
            </a:extLst>
          </p:cNvPr>
          <p:cNvCxnSpPr/>
          <p:nvPr/>
        </p:nvCxnSpPr>
        <p:spPr>
          <a:xfrm>
            <a:off x="6038384" y="3124198"/>
            <a:ext cx="3007645"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5603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0AD01-6C04-47D4-829E-C77187732E1C}"/>
              </a:ext>
            </a:extLst>
          </p:cNvPr>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p>
            <a:r>
              <a:rPr lang="es-CO" sz="1400" dirty="0"/>
              <a:t>¿Qué hacer ante un diagnostico de enfermedad huérfana?</a:t>
            </a:r>
          </a:p>
        </p:txBody>
      </p:sp>
      <p:sp>
        <p:nvSpPr>
          <p:cNvPr id="3" name="Text Placeholder 2">
            <a:extLst>
              <a:ext uri="{FF2B5EF4-FFF2-40B4-BE49-F238E27FC236}">
                <a16:creationId xmlns:a16="http://schemas.microsoft.com/office/drawing/2014/main" id="{3851E3F8-649D-4D22-A2B1-B08C13D414DA}"/>
              </a:ext>
            </a:extLst>
          </p:cNvPr>
          <p:cNvSpPr>
            <a:spLocks noGrp="1"/>
          </p:cNvSpPr>
          <p:nvPr>
            <p:ph type="body" sz="quarter" idx="20"/>
          </p:nvPr>
        </p:nvSpPr>
        <p:spPr>
          <a:xfrm>
            <a:off x="838200" y="1720850"/>
            <a:ext cx="6252148" cy="4562475"/>
          </a:xfrm>
        </p:spPr>
        <p:txBody>
          <a:bodyPr/>
          <a:lstStyle/>
          <a:p>
            <a:pPr algn="just"/>
            <a:r>
              <a:rPr lang="es-CO" b="0" i="0" dirty="0">
                <a:solidFill>
                  <a:srgbClr val="333333"/>
                </a:solidFill>
                <a:effectLst/>
                <a:latin typeface="Metrophobic"/>
              </a:rPr>
              <a:t>El profesional que haga el diagnóstico debe reportarla al </a:t>
            </a:r>
            <a:r>
              <a:rPr lang="es-CO" i="0" dirty="0">
                <a:solidFill>
                  <a:srgbClr val="333333"/>
                </a:solidFill>
                <a:effectLst/>
                <a:latin typeface="Metrophobic"/>
              </a:rPr>
              <a:t>SIVIGILA</a:t>
            </a:r>
            <a:r>
              <a:rPr lang="es-CO" b="0" i="0" dirty="0">
                <a:solidFill>
                  <a:srgbClr val="333333"/>
                </a:solidFill>
                <a:effectLst/>
                <a:latin typeface="Metrophobic"/>
              </a:rPr>
              <a:t> y diligenciar el formato con información relacionada con el objetivo de poder formular medicamentos de alto costo y formular el tratamiento que el paciente necesita.</a:t>
            </a:r>
            <a:endParaRPr lang="es-CO" dirty="0"/>
          </a:p>
        </p:txBody>
      </p:sp>
      <p:pic>
        <p:nvPicPr>
          <p:cNvPr id="4" name="Picture 2" descr="Enfermedades Huérfanas">
            <a:extLst>
              <a:ext uri="{FF2B5EF4-FFF2-40B4-BE49-F238E27FC236}">
                <a16:creationId xmlns:a16="http://schemas.microsoft.com/office/drawing/2014/main" id="{2A2AD59A-FED5-4684-943D-1E1CD198A8A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8056" t="14207" r="-396" b="14839"/>
          <a:stretch/>
        </p:blipFill>
        <p:spPr bwMode="auto">
          <a:xfrm>
            <a:off x="7593116" y="1304144"/>
            <a:ext cx="3760684" cy="486594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EFB6D867-7662-459C-993E-525989DF9C00}"/>
              </a:ext>
            </a:extLst>
          </p:cNvPr>
          <p:cNvPicPr>
            <a:picLocks noChangeAspect="1"/>
          </p:cNvPicPr>
          <p:nvPr/>
        </p:nvPicPr>
        <p:blipFill>
          <a:blip r:embed="rId3"/>
          <a:stretch>
            <a:fillRect/>
          </a:stretch>
        </p:blipFill>
        <p:spPr>
          <a:xfrm>
            <a:off x="1783205" y="4639144"/>
            <a:ext cx="4762500" cy="933450"/>
          </a:xfrm>
          <a:prstGeom prst="rect">
            <a:avLst/>
          </a:prstGeom>
        </p:spPr>
      </p:pic>
      <p:pic>
        <p:nvPicPr>
          <p:cNvPr id="8" name="Picture 7">
            <a:extLst>
              <a:ext uri="{FF2B5EF4-FFF2-40B4-BE49-F238E27FC236}">
                <a16:creationId xmlns:a16="http://schemas.microsoft.com/office/drawing/2014/main" id="{2D2C677D-E548-4423-A14F-1D266033C47A}"/>
              </a:ext>
            </a:extLst>
          </p:cNvPr>
          <p:cNvPicPr>
            <a:picLocks noChangeAspect="1"/>
          </p:cNvPicPr>
          <p:nvPr/>
        </p:nvPicPr>
        <p:blipFill>
          <a:blip r:embed="rId4"/>
          <a:stretch>
            <a:fillRect/>
          </a:stretch>
        </p:blipFill>
        <p:spPr>
          <a:xfrm>
            <a:off x="1783205" y="3915669"/>
            <a:ext cx="4762500" cy="664504"/>
          </a:xfrm>
          <a:prstGeom prst="rect">
            <a:avLst/>
          </a:prstGeom>
        </p:spPr>
      </p:pic>
    </p:spTree>
    <p:extLst>
      <p:ext uri="{BB962C8B-B14F-4D97-AF65-F5344CB8AC3E}">
        <p14:creationId xmlns:p14="http://schemas.microsoft.com/office/powerpoint/2010/main" val="32378208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D4081-9781-4CDE-9820-F7B8832140C4}"/>
              </a:ext>
            </a:extLst>
          </p:cNvPr>
          <p:cNvSpPr>
            <a:spLocks noGrp="1"/>
          </p:cNvSpPr>
          <p:nvPr>
            <p:ph type="title"/>
          </p:nvPr>
        </p:nvSpPr>
        <p:spPr/>
        <p:txBody>
          <a:bodyPr/>
          <a:lstStyle/>
          <a:p>
            <a:pPr algn="r"/>
            <a:r>
              <a:rPr lang="es-CO" sz="1800" dirty="0"/>
              <a:t>ruta de atención de enfermedad huérfanas</a:t>
            </a:r>
            <a:endParaRPr lang="es-ES" dirty="0"/>
          </a:p>
        </p:txBody>
      </p:sp>
      <p:sp>
        <p:nvSpPr>
          <p:cNvPr id="3" name="Text Placeholder 2">
            <a:extLst>
              <a:ext uri="{FF2B5EF4-FFF2-40B4-BE49-F238E27FC236}">
                <a16:creationId xmlns:a16="http://schemas.microsoft.com/office/drawing/2014/main" id="{369D3BA2-67C3-4B70-A998-85B1B91FCD19}"/>
              </a:ext>
            </a:extLst>
          </p:cNvPr>
          <p:cNvSpPr>
            <a:spLocks noGrp="1"/>
          </p:cNvSpPr>
          <p:nvPr>
            <p:ph type="body" sz="quarter" idx="20"/>
          </p:nvPr>
        </p:nvSpPr>
        <p:spPr/>
        <p:txBody>
          <a:bodyPr/>
          <a:lstStyle/>
          <a:p>
            <a:endParaRPr lang="es-ES"/>
          </a:p>
        </p:txBody>
      </p:sp>
      <p:pic>
        <p:nvPicPr>
          <p:cNvPr id="2052" name="Picture 4" descr="Neuroeconomix - ¿Qué son las Enfermedades raras y cuál es la ruta de  atención de estos pacientes?">
            <a:extLst>
              <a:ext uri="{FF2B5EF4-FFF2-40B4-BE49-F238E27FC236}">
                <a16:creationId xmlns:a16="http://schemas.microsoft.com/office/drawing/2014/main" id="{16C7A43A-3394-4EEF-B18B-E995E320C865}"/>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4625" b="94750" l="61719" r="96016">
                        <a14:foregroundMark x1="67031" y1="10750" x2="74688" y2="33750"/>
                        <a14:foregroundMark x1="68359" y1="4625" x2="69453" y2="8125"/>
                        <a14:foregroundMark x1="61719" y1="13125" x2="61719" y2="13125"/>
                        <a14:foregroundMark x1="82813" y1="94750" x2="79844" y2="80000"/>
                      </a14:backgroundRemoval>
                    </a14:imgEffect>
                  </a14:imgLayer>
                </a14:imgProps>
              </a:ext>
              <a:ext uri="{28A0092B-C50C-407E-A947-70E740481C1C}">
                <a14:useLocalDpi xmlns:a14="http://schemas.microsoft.com/office/drawing/2010/main" val="0"/>
              </a:ext>
            </a:extLst>
          </a:blip>
          <a:srcRect l="60810"/>
          <a:stretch/>
        </p:blipFill>
        <p:spPr bwMode="auto">
          <a:xfrm>
            <a:off x="1066406" y="-163285"/>
            <a:ext cx="4474423" cy="713576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1CD18D03-7AFA-4020-9535-8172C7F165FD}"/>
              </a:ext>
            </a:extLst>
          </p:cNvPr>
          <p:cNvSpPr txBox="1"/>
          <p:nvPr/>
        </p:nvSpPr>
        <p:spPr>
          <a:xfrm>
            <a:off x="4288972" y="6474015"/>
            <a:ext cx="7794171" cy="246221"/>
          </a:xfrm>
          <a:prstGeom prst="rect">
            <a:avLst/>
          </a:prstGeom>
          <a:noFill/>
          <a:ln>
            <a:noFill/>
          </a:ln>
        </p:spPr>
        <p:txBody>
          <a:bodyPr wrap="square">
            <a:spAutoFit/>
          </a:bodyPr>
          <a:lstStyle>
            <a:defPPr>
              <a:defRPr lang="en-US"/>
            </a:defPPr>
            <a:lvl1pPr>
              <a:defRPr sz="700"/>
            </a:lvl1pPr>
          </a:lstStyle>
          <a:p>
            <a:r>
              <a:rPr lang="es-ES" sz="500" dirty="0" err="1"/>
              <a:t>Neuroeconomix</a:t>
            </a:r>
            <a:r>
              <a:rPr lang="es-ES" sz="500" dirty="0"/>
              <a:t> https://www.google.com/url?sa=i&amp;url=https%3A%2F%2Fneuroeconomix.com%2Fpt%2Ftodas-las-infografia%2Fque-son-las-enfermedades-raras-y-cual-es-la-ruta-de-atencion-de-estos-pacientes%2F&amp;psig=AOvVaw0ufXs0nGjq_m0DLHua_9pV&amp;ust=1679591863665000&amp;source=images&amp;cd=vfe&amp;ved=0CA0QjRxqFwoTCOj6v7uF8P0CFQAAAAAdAAAAABAD</a:t>
            </a:r>
          </a:p>
        </p:txBody>
      </p:sp>
    </p:spTree>
    <p:extLst>
      <p:ext uri="{BB962C8B-B14F-4D97-AF65-F5344CB8AC3E}">
        <p14:creationId xmlns:p14="http://schemas.microsoft.com/office/powerpoint/2010/main" val="1016280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9F9F51-5F51-CEB9-ACE7-B70D37E05C6E}"/>
              </a:ext>
            </a:extLst>
          </p:cNvPr>
          <p:cNvSpPr>
            <a:spLocks noGrp="1"/>
          </p:cNvSpPr>
          <p:nvPr>
            <p:ph type="title"/>
          </p:nvPr>
        </p:nvSpPr>
        <p:spPr>
          <a:xfrm>
            <a:off x="1489754" y="16626"/>
            <a:ext cx="9081602" cy="686823"/>
          </a:xfrm>
        </p:spPr>
        <p:txBody>
          <a:bodyPr wrap="square">
            <a:normAutofit/>
          </a:bodyPr>
          <a:lstStyle/>
          <a:p>
            <a:pPr algn="ctr"/>
            <a:r>
              <a:rPr lang="es-ES_tradnl" sz="1800" dirty="0">
                <a:latin typeface="Montserrat" panose="00000500000000000000" pitchFamily="2" charset="0"/>
              </a:rPr>
              <a:t>CONFLICTO DE INTERESES</a:t>
            </a:r>
          </a:p>
        </p:txBody>
      </p:sp>
      <p:graphicFrame>
        <p:nvGraphicFramePr>
          <p:cNvPr id="17" name="Marcador de contenido 2">
            <a:extLst>
              <a:ext uri="{FF2B5EF4-FFF2-40B4-BE49-F238E27FC236}">
                <a16:creationId xmlns:a16="http://schemas.microsoft.com/office/drawing/2014/main" id="{91D628A6-C82B-FE32-E388-2D890C8C4EBB}"/>
              </a:ext>
            </a:extLst>
          </p:cNvPr>
          <p:cNvGraphicFramePr>
            <a:graphicFrameLocks noGrp="1"/>
          </p:cNvGraphicFramePr>
          <p:nvPr>
            <p:ph idx="4294967295"/>
            <p:extLst>
              <p:ext uri="{D42A27DB-BD31-4B8C-83A1-F6EECF244321}">
                <p14:modId xmlns:p14="http://schemas.microsoft.com/office/powerpoint/2010/main" val="249517545"/>
              </p:ext>
            </p:extLst>
          </p:nvPr>
        </p:nvGraphicFramePr>
        <p:xfrm>
          <a:off x="352540" y="1463675"/>
          <a:ext cx="11036300" cy="41433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24842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91562-D63F-43CB-A9BD-7267909869BF}"/>
              </a:ext>
            </a:extLst>
          </p:cNvPr>
          <p:cNvSpPr>
            <a:spLocks noGrp="1"/>
          </p:cNvSpPr>
          <p:nvPr>
            <p:ph type="title"/>
          </p:nvPr>
        </p:nvSpPr>
        <p:spPr/>
        <p:txBody>
          <a:bodyPr/>
          <a:lstStyle/>
          <a:p>
            <a:endParaRPr lang="es-ES"/>
          </a:p>
        </p:txBody>
      </p:sp>
      <p:sp>
        <p:nvSpPr>
          <p:cNvPr id="3" name="Text Placeholder 2">
            <a:extLst>
              <a:ext uri="{FF2B5EF4-FFF2-40B4-BE49-F238E27FC236}">
                <a16:creationId xmlns:a16="http://schemas.microsoft.com/office/drawing/2014/main" id="{17779305-B6E1-46C6-9045-94C058D22ED4}"/>
              </a:ext>
            </a:extLst>
          </p:cNvPr>
          <p:cNvSpPr>
            <a:spLocks noGrp="1"/>
          </p:cNvSpPr>
          <p:nvPr>
            <p:ph type="body" sz="quarter" idx="20"/>
          </p:nvPr>
        </p:nvSpPr>
        <p:spPr/>
        <p:txBody>
          <a:bodyPr/>
          <a:lstStyle/>
          <a:p>
            <a:endParaRPr lang="es-ES"/>
          </a:p>
        </p:txBody>
      </p:sp>
      <p:pic>
        <p:nvPicPr>
          <p:cNvPr id="5" name="Picture 4">
            <a:extLst>
              <a:ext uri="{FF2B5EF4-FFF2-40B4-BE49-F238E27FC236}">
                <a16:creationId xmlns:a16="http://schemas.microsoft.com/office/drawing/2014/main" id="{96CB0F1B-9997-41EC-B88A-239D0BFEE474}"/>
              </a:ext>
            </a:extLst>
          </p:cNvPr>
          <p:cNvPicPr>
            <a:picLocks noChangeAspect="1"/>
          </p:cNvPicPr>
          <p:nvPr/>
        </p:nvPicPr>
        <p:blipFill>
          <a:blip r:embed="rId3"/>
          <a:stretch>
            <a:fillRect/>
          </a:stretch>
        </p:blipFill>
        <p:spPr>
          <a:xfrm>
            <a:off x="698644" y="0"/>
            <a:ext cx="10655156" cy="6858000"/>
          </a:xfrm>
          <a:prstGeom prst="rect">
            <a:avLst/>
          </a:prstGeom>
        </p:spPr>
      </p:pic>
    </p:spTree>
    <p:extLst>
      <p:ext uri="{BB962C8B-B14F-4D97-AF65-F5344CB8AC3E}">
        <p14:creationId xmlns:p14="http://schemas.microsoft.com/office/powerpoint/2010/main" val="10228739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6786AD-EB51-0F28-94ED-3C2FC6306E1C}"/>
              </a:ext>
            </a:extLst>
          </p:cNvPr>
          <p:cNvSpPr>
            <a:spLocks noGrp="1"/>
          </p:cNvSpPr>
          <p:nvPr>
            <p:ph type="title"/>
          </p:nvPr>
        </p:nvSpPr>
        <p:spPr/>
        <p:txBody>
          <a:bodyPr/>
          <a:lstStyle/>
          <a:p>
            <a:endParaRPr lang="es-ES"/>
          </a:p>
        </p:txBody>
      </p:sp>
      <p:pic>
        <p:nvPicPr>
          <p:cNvPr id="5" name="Imagen 4">
            <a:extLst>
              <a:ext uri="{FF2B5EF4-FFF2-40B4-BE49-F238E27FC236}">
                <a16:creationId xmlns:a16="http://schemas.microsoft.com/office/drawing/2014/main" id="{8F343A04-C06D-92FE-ADE2-6BE9061C8D6B}"/>
              </a:ext>
            </a:extLst>
          </p:cNvPr>
          <p:cNvPicPr>
            <a:picLocks noChangeAspect="1"/>
          </p:cNvPicPr>
          <p:nvPr/>
        </p:nvPicPr>
        <p:blipFill>
          <a:blip r:embed="rId3"/>
          <a:stretch>
            <a:fillRect/>
          </a:stretch>
        </p:blipFill>
        <p:spPr>
          <a:xfrm>
            <a:off x="631619" y="62344"/>
            <a:ext cx="10928761" cy="2575163"/>
          </a:xfrm>
          <a:prstGeom prst="rect">
            <a:avLst/>
          </a:prstGeom>
        </p:spPr>
      </p:pic>
      <p:graphicFrame>
        <p:nvGraphicFramePr>
          <p:cNvPr id="6" name="Tabla 5">
            <a:extLst>
              <a:ext uri="{FF2B5EF4-FFF2-40B4-BE49-F238E27FC236}">
                <a16:creationId xmlns:a16="http://schemas.microsoft.com/office/drawing/2014/main" id="{B3BF3853-EC26-C8E0-3861-768DD216A234}"/>
              </a:ext>
            </a:extLst>
          </p:cNvPr>
          <p:cNvGraphicFramePr>
            <a:graphicFrameLocks noGrp="1"/>
          </p:cNvGraphicFramePr>
          <p:nvPr>
            <p:extLst>
              <p:ext uri="{D42A27DB-BD31-4B8C-83A1-F6EECF244321}">
                <p14:modId xmlns:p14="http://schemas.microsoft.com/office/powerpoint/2010/main" val="3490971832"/>
              </p:ext>
            </p:extLst>
          </p:nvPr>
        </p:nvGraphicFramePr>
        <p:xfrm>
          <a:off x="297954" y="3426308"/>
          <a:ext cx="5467845" cy="3140748"/>
        </p:xfrm>
        <a:graphic>
          <a:graphicData uri="http://schemas.openxmlformats.org/drawingml/2006/table">
            <a:tbl>
              <a:tblPr firstRow="1" firstCol="1" bandRow="1">
                <a:tableStyleId>{9D7B26C5-4107-4FEC-AEDC-1716B250A1EF}</a:tableStyleId>
              </a:tblPr>
              <a:tblGrid>
                <a:gridCol w="1821605">
                  <a:extLst>
                    <a:ext uri="{9D8B030D-6E8A-4147-A177-3AD203B41FA5}">
                      <a16:colId xmlns:a16="http://schemas.microsoft.com/office/drawing/2014/main" val="2771613091"/>
                    </a:ext>
                  </a:extLst>
                </a:gridCol>
                <a:gridCol w="3646240">
                  <a:extLst>
                    <a:ext uri="{9D8B030D-6E8A-4147-A177-3AD203B41FA5}">
                      <a16:colId xmlns:a16="http://schemas.microsoft.com/office/drawing/2014/main" val="4191763729"/>
                    </a:ext>
                  </a:extLst>
                </a:gridCol>
              </a:tblGrid>
              <a:tr h="159366">
                <a:tc>
                  <a:txBody>
                    <a:bodyPr/>
                    <a:lstStyle/>
                    <a:p>
                      <a:pPr algn="just">
                        <a:lnSpc>
                          <a:spcPct val="107000"/>
                        </a:lnSpc>
                        <a:spcAft>
                          <a:spcPts val="800"/>
                        </a:spcAft>
                      </a:pPr>
                      <a:r>
                        <a:rPr lang="es-MX" sz="1100">
                          <a:effectLst/>
                        </a:rPr>
                        <a:t>Desenlaces</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s-MX" sz="1100">
                          <a:effectLst/>
                        </a:rPr>
                        <a:t>Método sugerido</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22020600"/>
                  </a:ext>
                </a:extLst>
              </a:tr>
              <a:tr h="494967">
                <a:tc>
                  <a:txBody>
                    <a:bodyPr/>
                    <a:lstStyle/>
                    <a:p>
                      <a:pPr algn="just">
                        <a:lnSpc>
                          <a:spcPct val="107000"/>
                        </a:lnSpc>
                        <a:spcAft>
                          <a:spcPts val="800"/>
                        </a:spcAft>
                      </a:pPr>
                      <a:r>
                        <a:rPr lang="es-MX" sz="1100" b="0" dirty="0">
                          <a:solidFill>
                            <a:srgbClr val="000000"/>
                          </a:solidFill>
                          <a:effectLst/>
                        </a:rPr>
                        <a:t>Carga de enfermedad y grado de necesidad insatisfecha</a:t>
                      </a:r>
                      <a:endParaRPr lang="es-MX" sz="11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s-MX" sz="1100">
                          <a:solidFill>
                            <a:srgbClr val="000000"/>
                          </a:solidFill>
                          <a:effectLst/>
                        </a:rPr>
                        <a:t>Utilizar una medida de CVRS genérica, bien validada y ampliamente utilizada</a:t>
                      </a:r>
                      <a:endParaRPr lang="es-MX"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2320962"/>
                  </a:ext>
                </a:extLst>
              </a:tr>
              <a:tr h="762401">
                <a:tc>
                  <a:txBody>
                    <a:bodyPr/>
                    <a:lstStyle/>
                    <a:p>
                      <a:pPr algn="just">
                        <a:lnSpc>
                          <a:spcPct val="107000"/>
                        </a:lnSpc>
                        <a:spcAft>
                          <a:spcPts val="800"/>
                        </a:spcAft>
                      </a:pPr>
                      <a:r>
                        <a:rPr lang="es-MX" sz="1100" b="0" dirty="0">
                          <a:solidFill>
                            <a:srgbClr val="000000"/>
                          </a:solidFill>
                          <a:effectLst/>
                        </a:rPr>
                        <a:t>Impacto del tratamiento e hipótesis específicas sobre la eficacia del fármaco</a:t>
                      </a:r>
                      <a:endParaRPr lang="es-MX" sz="11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s-MX" sz="1100" dirty="0">
                          <a:solidFill>
                            <a:srgbClr val="000000"/>
                          </a:solidFill>
                          <a:effectLst/>
                        </a:rPr>
                        <a:t>Usar medidas altamente específicas y bien validadas selectivas para una función corporal. Por ejemplo, funcionamiento visual, funcionamiento de la mano y función cognitiva.</a:t>
                      </a:r>
                      <a:endParaRPr lang="es-MX"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2586733"/>
                  </a:ext>
                </a:extLst>
              </a:tr>
              <a:tr h="762401">
                <a:tc>
                  <a:txBody>
                    <a:bodyPr/>
                    <a:lstStyle/>
                    <a:p>
                      <a:pPr algn="just">
                        <a:lnSpc>
                          <a:spcPct val="107000"/>
                        </a:lnSpc>
                        <a:spcAft>
                          <a:spcPts val="800"/>
                        </a:spcAft>
                      </a:pPr>
                      <a:r>
                        <a:rPr lang="es-MX" sz="1100" b="0">
                          <a:solidFill>
                            <a:srgbClr val="000000"/>
                          </a:solidFill>
                          <a:effectLst/>
                        </a:rPr>
                        <a:t>Percepción del paciente del cambio en la función corporal o síntomas</a:t>
                      </a:r>
                      <a:endParaRPr lang="es-MX" sz="11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s-MX" sz="1100" dirty="0">
                          <a:solidFill>
                            <a:srgbClr val="000000"/>
                          </a:solidFill>
                          <a:effectLst/>
                        </a:rPr>
                        <a:t>Usar diarios o notas específicos del estudio para capturar la variación en la frecuencia y gravedad de los síntomas junto con su impacto en las actividades diarias del paciente.</a:t>
                      </a:r>
                      <a:endParaRPr lang="es-MX"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8076350"/>
                  </a:ext>
                </a:extLst>
              </a:tr>
              <a:tr h="916429">
                <a:tc>
                  <a:txBody>
                    <a:bodyPr/>
                    <a:lstStyle/>
                    <a:p>
                      <a:pPr algn="just">
                        <a:lnSpc>
                          <a:spcPct val="107000"/>
                        </a:lnSpc>
                        <a:spcAft>
                          <a:spcPts val="800"/>
                        </a:spcAft>
                      </a:pPr>
                      <a:r>
                        <a:rPr lang="es-MX" sz="1100" b="0" dirty="0">
                          <a:solidFill>
                            <a:srgbClr val="000000"/>
                          </a:solidFill>
                          <a:effectLst/>
                        </a:rPr>
                        <a:t>Documentación del significado de los cambios.</a:t>
                      </a:r>
                      <a:endParaRPr lang="es-MX" sz="11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s-MX" sz="1100" dirty="0">
                          <a:solidFill>
                            <a:srgbClr val="000000"/>
                          </a:solidFill>
                          <a:effectLst/>
                        </a:rPr>
                        <a:t>Recopilación de </a:t>
                      </a:r>
                      <a:r>
                        <a:rPr lang="es-MX" sz="1100" dirty="0" err="1">
                          <a:solidFill>
                            <a:srgbClr val="000000"/>
                          </a:solidFill>
                          <a:effectLst/>
                        </a:rPr>
                        <a:t>feedback</a:t>
                      </a:r>
                      <a:r>
                        <a:rPr lang="es-MX" sz="1100" dirty="0">
                          <a:solidFill>
                            <a:srgbClr val="000000"/>
                          </a:solidFill>
                          <a:effectLst/>
                        </a:rPr>
                        <a:t> de los pacientes sobre su apreciación y juicio de riesgo-beneficio derivado del tratamiento específico en un ensayo. Por ejemplo, la entrevista cualitativa de los pacientes en un entorno de ensayo clínico.</a:t>
                      </a:r>
                      <a:endParaRPr lang="es-MX"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93809683"/>
                  </a:ext>
                </a:extLst>
              </a:tr>
            </a:tbl>
          </a:graphicData>
        </a:graphic>
      </p:graphicFrame>
      <p:sp>
        <p:nvSpPr>
          <p:cNvPr id="10" name="CuadroTexto 9">
            <a:extLst>
              <a:ext uri="{FF2B5EF4-FFF2-40B4-BE49-F238E27FC236}">
                <a16:creationId xmlns:a16="http://schemas.microsoft.com/office/drawing/2014/main" id="{6EB03428-B67B-A06A-B244-FAAE333D4A51}"/>
              </a:ext>
            </a:extLst>
          </p:cNvPr>
          <p:cNvSpPr txBox="1"/>
          <p:nvPr/>
        </p:nvSpPr>
        <p:spPr>
          <a:xfrm>
            <a:off x="297955" y="2786354"/>
            <a:ext cx="5467844" cy="646331"/>
          </a:xfrm>
          <a:prstGeom prst="rect">
            <a:avLst/>
          </a:prstGeom>
          <a:noFill/>
        </p:spPr>
        <p:txBody>
          <a:bodyPr wrap="square">
            <a:spAutoFit/>
          </a:bodyPr>
          <a:lstStyle/>
          <a:p>
            <a:pPr algn="ctr"/>
            <a:r>
              <a:rPr lang="es-MX" sz="1200" dirty="0">
                <a:solidFill>
                  <a:srgbClr val="2C78BD"/>
                </a:solidFill>
              </a:rPr>
              <a:t>Tabla 1. Diferentes resultados para evaluar el beneficio del tratamiento considerado importante desde el punto de vista de las partes interesadas y su solución, propuesto por Lanar et al.</a:t>
            </a:r>
          </a:p>
        </p:txBody>
      </p:sp>
      <p:graphicFrame>
        <p:nvGraphicFramePr>
          <p:cNvPr id="11" name="Tabla 10">
            <a:extLst>
              <a:ext uri="{FF2B5EF4-FFF2-40B4-BE49-F238E27FC236}">
                <a16:creationId xmlns:a16="http://schemas.microsoft.com/office/drawing/2014/main" id="{158CF9FA-84FB-BF3A-16B6-07093A4855E5}"/>
              </a:ext>
            </a:extLst>
          </p:cNvPr>
          <p:cNvGraphicFramePr>
            <a:graphicFrameLocks noGrp="1"/>
          </p:cNvGraphicFramePr>
          <p:nvPr>
            <p:extLst>
              <p:ext uri="{D42A27DB-BD31-4B8C-83A1-F6EECF244321}">
                <p14:modId xmlns:p14="http://schemas.microsoft.com/office/powerpoint/2010/main" val="1252387524"/>
              </p:ext>
            </p:extLst>
          </p:nvPr>
        </p:nvGraphicFramePr>
        <p:xfrm>
          <a:off x="6271895" y="3426308"/>
          <a:ext cx="5134610" cy="2282508"/>
        </p:xfrm>
        <a:graphic>
          <a:graphicData uri="http://schemas.openxmlformats.org/drawingml/2006/table">
            <a:tbl>
              <a:tblPr firstRow="1" firstCol="1" bandRow="1">
                <a:tableStyleId>{9D7B26C5-4107-4FEC-AEDC-1716B250A1EF}</a:tableStyleId>
              </a:tblPr>
              <a:tblGrid>
                <a:gridCol w="1347470">
                  <a:extLst>
                    <a:ext uri="{9D8B030D-6E8A-4147-A177-3AD203B41FA5}">
                      <a16:colId xmlns:a16="http://schemas.microsoft.com/office/drawing/2014/main" val="3268325786"/>
                    </a:ext>
                  </a:extLst>
                </a:gridCol>
                <a:gridCol w="3787140">
                  <a:extLst>
                    <a:ext uri="{9D8B030D-6E8A-4147-A177-3AD203B41FA5}">
                      <a16:colId xmlns:a16="http://schemas.microsoft.com/office/drawing/2014/main" val="2319419389"/>
                    </a:ext>
                  </a:extLst>
                </a:gridCol>
              </a:tblGrid>
              <a:tr h="177165">
                <a:tc>
                  <a:txBody>
                    <a:bodyPr/>
                    <a:lstStyle/>
                    <a:p>
                      <a:pPr algn="ctr">
                        <a:lnSpc>
                          <a:spcPct val="107000"/>
                        </a:lnSpc>
                        <a:spcAft>
                          <a:spcPts val="800"/>
                        </a:spcAft>
                      </a:pPr>
                      <a:r>
                        <a:rPr lang="es-MX" sz="1100">
                          <a:effectLst/>
                        </a:rPr>
                        <a:t>RECIPE approach</a:t>
                      </a:r>
                      <a:endParaRPr lang="es-MX" sz="110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MX" sz="1100" dirty="0">
                          <a:effectLst/>
                        </a:rPr>
                        <a:t>Actividades</a:t>
                      </a:r>
                      <a:endParaRPr lang="es-MX" sz="11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33270146"/>
                  </a:ext>
                </a:extLst>
              </a:tr>
              <a:tr h="177165">
                <a:tc>
                  <a:txBody>
                    <a:bodyPr/>
                    <a:lstStyle/>
                    <a:p>
                      <a:pPr algn="ctr">
                        <a:lnSpc>
                          <a:spcPct val="107000"/>
                        </a:lnSpc>
                        <a:spcAft>
                          <a:spcPts val="800"/>
                        </a:spcAft>
                      </a:pPr>
                      <a:r>
                        <a:rPr lang="es-MX" sz="1100" dirty="0">
                          <a:solidFill>
                            <a:srgbClr val="000000"/>
                          </a:solidFill>
                          <a:effectLst/>
                        </a:rPr>
                        <a:t>R</a:t>
                      </a:r>
                      <a:endParaRPr lang="es-MX"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Aft>
                          <a:spcPts val="800"/>
                        </a:spcAft>
                      </a:pPr>
                      <a:r>
                        <a:rPr lang="es-MX" sz="1100">
                          <a:solidFill>
                            <a:srgbClr val="000000"/>
                          </a:solidFill>
                          <a:effectLst/>
                        </a:rPr>
                        <a:t>Avance en la investigación y el conocimiento interdisciplinario</a:t>
                      </a:r>
                      <a:endParaRPr lang="es-MX"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27037578"/>
                  </a:ext>
                </a:extLst>
              </a:tr>
              <a:tr h="185420">
                <a:tc>
                  <a:txBody>
                    <a:bodyPr/>
                    <a:lstStyle/>
                    <a:p>
                      <a:pPr algn="ctr">
                        <a:lnSpc>
                          <a:spcPct val="107000"/>
                        </a:lnSpc>
                        <a:spcAft>
                          <a:spcPts val="800"/>
                        </a:spcAft>
                      </a:pPr>
                      <a:r>
                        <a:rPr lang="es-MX" sz="1100" dirty="0">
                          <a:solidFill>
                            <a:srgbClr val="000000"/>
                          </a:solidFill>
                          <a:effectLst/>
                        </a:rPr>
                        <a:t>E</a:t>
                      </a:r>
                      <a:endParaRPr lang="es-MX"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Aft>
                          <a:spcPts val="800"/>
                        </a:spcAft>
                      </a:pPr>
                      <a:r>
                        <a:rPr lang="es-MX" sz="1100">
                          <a:solidFill>
                            <a:srgbClr val="000000"/>
                          </a:solidFill>
                          <a:effectLst/>
                        </a:rPr>
                        <a:t>Intercambio a través de centros de investigación y educación superior</a:t>
                      </a:r>
                      <a:endParaRPr lang="es-MX"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71447138"/>
                  </a:ext>
                </a:extLst>
              </a:tr>
              <a:tr h="177165">
                <a:tc>
                  <a:txBody>
                    <a:bodyPr/>
                    <a:lstStyle/>
                    <a:p>
                      <a:pPr algn="ctr">
                        <a:lnSpc>
                          <a:spcPct val="107000"/>
                        </a:lnSpc>
                        <a:spcAft>
                          <a:spcPts val="800"/>
                        </a:spcAft>
                      </a:pPr>
                      <a:r>
                        <a:rPr lang="es-MX" sz="1100" dirty="0">
                          <a:solidFill>
                            <a:srgbClr val="000000"/>
                          </a:solidFill>
                          <a:effectLst/>
                        </a:rPr>
                        <a:t>C</a:t>
                      </a:r>
                      <a:endParaRPr lang="es-MX"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Aft>
                          <a:spcPts val="800"/>
                        </a:spcAft>
                      </a:pPr>
                      <a:r>
                        <a:rPr lang="es-MX" sz="1100">
                          <a:solidFill>
                            <a:srgbClr val="000000"/>
                          </a:solidFill>
                          <a:effectLst/>
                        </a:rPr>
                        <a:t>Fortalecimiento de Capacidades para el diagnóstico y tratamiento oportunos, especialmente en áreas remotas</a:t>
                      </a:r>
                      <a:endParaRPr lang="es-MX"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51629588"/>
                  </a:ext>
                </a:extLst>
              </a:tr>
              <a:tr h="177165">
                <a:tc>
                  <a:txBody>
                    <a:bodyPr/>
                    <a:lstStyle/>
                    <a:p>
                      <a:pPr algn="ctr">
                        <a:lnSpc>
                          <a:spcPct val="107000"/>
                        </a:lnSpc>
                        <a:spcAft>
                          <a:spcPts val="800"/>
                        </a:spcAft>
                      </a:pPr>
                      <a:r>
                        <a:rPr lang="es-MX" sz="1100" dirty="0">
                          <a:solidFill>
                            <a:srgbClr val="000000"/>
                          </a:solidFill>
                          <a:effectLst/>
                        </a:rPr>
                        <a:t>I</a:t>
                      </a:r>
                      <a:endParaRPr lang="es-MX"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Aft>
                          <a:spcPts val="800"/>
                        </a:spcAft>
                      </a:pPr>
                      <a:r>
                        <a:rPr lang="es-MX" sz="1100">
                          <a:solidFill>
                            <a:srgbClr val="000000"/>
                          </a:solidFill>
                          <a:effectLst/>
                        </a:rPr>
                        <a:t>Innovación e incentivo económico para impulsar el descubrimiento y desarrollo nacional de tratamientos rentables</a:t>
                      </a:r>
                      <a:endParaRPr lang="es-MX"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85894522"/>
                  </a:ext>
                </a:extLst>
              </a:tr>
              <a:tr h="177165">
                <a:tc>
                  <a:txBody>
                    <a:bodyPr/>
                    <a:lstStyle/>
                    <a:p>
                      <a:pPr algn="ctr">
                        <a:lnSpc>
                          <a:spcPct val="107000"/>
                        </a:lnSpc>
                        <a:spcAft>
                          <a:spcPts val="800"/>
                        </a:spcAft>
                      </a:pPr>
                      <a:r>
                        <a:rPr lang="es-MX" sz="1100" dirty="0">
                          <a:solidFill>
                            <a:srgbClr val="000000"/>
                          </a:solidFill>
                          <a:effectLst/>
                        </a:rPr>
                        <a:t>P</a:t>
                      </a:r>
                      <a:endParaRPr lang="es-MX"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Aft>
                          <a:spcPts val="800"/>
                        </a:spcAft>
                      </a:pPr>
                      <a:r>
                        <a:rPr lang="es-MX" sz="1100">
                          <a:solidFill>
                            <a:srgbClr val="000000"/>
                          </a:solidFill>
                          <a:effectLst/>
                        </a:rPr>
                        <a:t>Sensibilización pública y difusión de información</a:t>
                      </a:r>
                      <a:endParaRPr lang="es-MX"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96613714"/>
                  </a:ext>
                </a:extLst>
              </a:tr>
              <a:tr h="177165">
                <a:tc>
                  <a:txBody>
                    <a:bodyPr/>
                    <a:lstStyle/>
                    <a:p>
                      <a:pPr algn="ctr">
                        <a:lnSpc>
                          <a:spcPct val="107000"/>
                        </a:lnSpc>
                        <a:spcAft>
                          <a:spcPts val="800"/>
                        </a:spcAft>
                      </a:pPr>
                      <a:r>
                        <a:rPr lang="es-MX" sz="1100" dirty="0">
                          <a:solidFill>
                            <a:srgbClr val="000000"/>
                          </a:solidFill>
                          <a:effectLst/>
                        </a:rPr>
                        <a:t>E</a:t>
                      </a:r>
                      <a:endParaRPr lang="es-MX"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Aft>
                          <a:spcPts val="800"/>
                        </a:spcAft>
                      </a:pPr>
                      <a:r>
                        <a:rPr lang="es-MX" sz="1100" dirty="0">
                          <a:solidFill>
                            <a:srgbClr val="000000"/>
                          </a:solidFill>
                          <a:effectLst/>
                        </a:rPr>
                        <a:t>Compromiso de pacientes y grupos de pacientes para la formación de políticas efectivas</a:t>
                      </a:r>
                      <a:endParaRPr lang="es-MX"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71563013"/>
                  </a:ext>
                </a:extLst>
              </a:tr>
            </a:tbl>
          </a:graphicData>
        </a:graphic>
      </p:graphicFrame>
      <p:sp>
        <p:nvSpPr>
          <p:cNvPr id="13" name="CuadroTexto 12">
            <a:extLst>
              <a:ext uri="{FF2B5EF4-FFF2-40B4-BE49-F238E27FC236}">
                <a16:creationId xmlns:a16="http://schemas.microsoft.com/office/drawing/2014/main" id="{87971039-3E69-30D2-899D-74EAD5448306}"/>
              </a:ext>
            </a:extLst>
          </p:cNvPr>
          <p:cNvSpPr txBox="1"/>
          <p:nvPr/>
        </p:nvSpPr>
        <p:spPr>
          <a:xfrm>
            <a:off x="6271895" y="2872883"/>
            <a:ext cx="5134610" cy="473271"/>
          </a:xfrm>
          <a:prstGeom prst="rect">
            <a:avLst/>
          </a:prstGeom>
          <a:noFill/>
        </p:spPr>
        <p:txBody>
          <a:bodyPr wrap="square">
            <a:spAutoFit/>
          </a:bodyPr>
          <a:lstStyle/>
          <a:p>
            <a:pPr algn="just">
              <a:lnSpc>
                <a:spcPct val="107000"/>
              </a:lnSpc>
              <a:spcAft>
                <a:spcPts val="800"/>
              </a:spcAft>
            </a:pPr>
            <a:r>
              <a:rPr lang="es-MX" sz="1200" dirty="0">
                <a:solidFill>
                  <a:srgbClr val="2C78BD"/>
                </a:solidFill>
              </a:rPr>
              <a:t>Tabla 2. Detalles del enfoque "RECETA" que se incluirán en cualquier marco de política propuesto por </a:t>
            </a:r>
            <a:r>
              <a:rPr lang="es-MX" sz="1200" dirty="0" err="1">
                <a:solidFill>
                  <a:srgbClr val="2C78BD"/>
                </a:solidFill>
              </a:rPr>
              <a:t>Taneja</a:t>
            </a:r>
            <a:r>
              <a:rPr lang="es-MX" sz="1200" dirty="0">
                <a:solidFill>
                  <a:srgbClr val="2C78BD"/>
                </a:solidFill>
              </a:rPr>
              <a:t> et al.</a:t>
            </a:r>
          </a:p>
        </p:txBody>
      </p:sp>
      <p:sp>
        <p:nvSpPr>
          <p:cNvPr id="15" name="CuadroTexto 14">
            <a:extLst>
              <a:ext uri="{FF2B5EF4-FFF2-40B4-BE49-F238E27FC236}">
                <a16:creationId xmlns:a16="http://schemas.microsoft.com/office/drawing/2014/main" id="{78DFA774-B8F9-CAB1-328A-69B85EFD2B3D}"/>
              </a:ext>
            </a:extLst>
          </p:cNvPr>
          <p:cNvSpPr txBox="1"/>
          <p:nvPr/>
        </p:nvSpPr>
        <p:spPr>
          <a:xfrm>
            <a:off x="6038384" y="6333543"/>
            <a:ext cx="6096000" cy="507831"/>
          </a:xfrm>
          <a:prstGeom prst="rect">
            <a:avLst/>
          </a:prstGeom>
          <a:noFill/>
        </p:spPr>
        <p:txBody>
          <a:bodyPr wrap="square">
            <a:spAutoFit/>
          </a:bodyPr>
          <a:lstStyle/>
          <a:p>
            <a:r>
              <a:rPr lang="es-MX" sz="900" dirty="0"/>
              <a:t>Thakur S. </a:t>
            </a:r>
            <a:r>
              <a:rPr lang="es-MX" sz="900" dirty="0" err="1"/>
              <a:t>Advances</a:t>
            </a:r>
            <a:r>
              <a:rPr lang="es-MX" sz="900" dirty="0"/>
              <a:t> in </a:t>
            </a:r>
            <a:r>
              <a:rPr lang="es-MX" sz="900" dirty="0" err="1"/>
              <a:t>orphan</a:t>
            </a:r>
            <a:r>
              <a:rPr lang="es-MX" sz="900" dirty="0"/>
              <a:t> </a:t>
            </a:r>
            <a:r>
              <a:rPr lang="es-MX" sz="900" dirty="0" err="1"/>
              <a:t>drug</a:t>
            </a:r>
            <a:r>
              <a:rPr lang="es-MX" sz="900" dirty="0"/>
              <a:t> </a:t>
            </a:r>
            <a:r>
              <a:rPr lang="es-MX" sz="900" dirty="0" err="1"/>
              <a:t>development</a:t>
            </a:r>
            <a:r>
              <a:rPr lang="es-MX" sz="900" dirty="0"/>
              <a:t>: Time to </a:t>
            </a:r>
            <a:r>
              <a:rPr lang="es-MX" sz="900" dirty="0" err="1"/>
              <a:t>change</a:t>
            </a:r>
            <a:r>
              <a:rPr lang="es-MX" sz="900" dirty="0"/>
              <a:t> </a:t>
            </a:r>
            <a:r>
              <a:rPr lang="es-MX" sz="900" dirty="0" err="1"/>
              <a:t>the</a:t>
            </a:r>
            <a:r>
              <a:rPr lang="es-MX" sz="900" dirty="0"/>
              <a:t> status and </a:t>
            </a:r>
            <a:r>
              <a:rPr lang="es-MX" sz="900" dirty="0" err="1"/>
              <a:t>stereotype</a:t>
            </a:r>
            <a:r>
              <a:rPr lang="es-MX" sz="900" dirty="0"/>
              <a:t>. </a:t>
            </a:r>
            <a:r>
              <a:rPr lang="es-MX" sz="900" dirty="0" err="1"/>
              <a:t>Perspect</a:t>
            </a:r>
            <a:r>
              <a:rPr lang="es-MX" sz="900" dirty="0"/>
              <a:t> Clin Res. 2022 Jul-Sep;13(3):123-128. </a:t>
            </a:r>
            <a:r>
              <a:rPr lang="es-MX" sz="900" dirty="0" err="1"/>
              <a:t>doi</a:t>
            </a:r>
            <a:r>
              <a:rPr lang="es-MX" sz="900" dirty="0"/>
              <a:t>: 10.4103/picr.picr_193_21. </a:t>
            </a:r>
            <a:r>
              <a:rPr lang="es-MX" sz="900" dirty="0" err="1"/>
              <a:t>Epub</a:t>
            </a:r>
            <a:r>
              <a:rPr lang="es-MX" sz="900" dirty="0"/>
              <a:t> 2022 Jun 30. PMID: 35928643; PMCID: PMC9345260.</a:t>
            </a:r>
          </a:p>
        </p:txBody>
      </p:sp>
    </p:spTree>
    <p:extLst>
      <p:ext uri="{BB962C8B-B14F-4D97-AF65-F5344CB8AC3E}">
        <p14:creationId xmlns:p14="http://schemas.microsoft.com/office/powerpoint/2010/main" val="2048910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4B966442-772D-B571-7108-C18BD70EB88C}"/>
              </a:ext>
            </a:extLst>
          </p:cNvPr>
          <p:cNvSpPr>
            <a:spLocks noGrp="1"/>
          </p:cNvSpPr>
          <p:nvPr>
            <p:ph type="title"/>
          </p:nvPr>
        </p:nvSpPr>
        <p:spPr/>
        <p:txBody>
          <a:bodyPr/>
          <a:lstStyle/>
          <a:p>
            <a:r>
              <a:rPr lang="es-ES" dirty="0"/>
              <a:t>TIPOS DE TERAPIAS EN ENFERMEDADES HUERFANAS </a:t>
            </a:r>
          </a:p>
        </p:txBody>
      </p:sp>
      <p:graphicFrame>
        <p:nvGraphicFramePr>
          <p:cNvPr id="9" name="Diagrama 8">
            <a:extLst>
              <a:ext uri="{FF2B5EF4-FFF2-40B4-BE49-F238E27FC236}">
                <a16:creationId xmlns:a16="http://schemas.microsoft.com/office/drawing/2014/main" id="{1B1A7B29-013C-340F-B34E-C314584BEAD5}"/>
              </a:ext>
            </a:extLst>
          </p:cNvPr>
          <p:cNvGraphicFramePr/>
          <p:nvPr>
            <p:extLst>
              <p:ext uri="{D42A27DB-BD31-4B8C-83A1-F6EECF244321}">
                <p14:modId xmlns:p14="http://schemas.microsoft.com/office/powerpoint/2010/main" val="335001819"/>
              </p:ext>
            </p:extLst>
          </p:nvPr>
        </p:nvGraphicFramePr>
        <p:xfrm>
          <a:off x="1339921" y="1808252"/>
          <a:ext cx="9512157" cy="38528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CuadroTexto 10">
            <a:extLst>
              <a:ext uri="{FF2B5EF4-FFF2-40B4-BE49-F238E27FC236}">
                <a16:creationId xmlns:a16="http://schemas.microsoft.com/office/drawing/2014/main" id="{915B3A12-0FC2-9724-D719-64792FAD625A}"/>
              </a:ext>
            </a:extLst>
          </p:cNvPr>
          <p:cNvSpPr txBox="1"/>
          <p:nvPr/>
        </p:nvSpPr>
        <p:spPr>
          <a:xfrm>
            <a:off x="688369" y="6488058"/>
            <a:ext cx="10665431" cy="215444"/>
          </a:xfrm>
          <a:prstGeom prst="rect">
            <a:avLst/>
          </a:prstGeom>
          <a:noFill/>
        </p:spPr>
        <p:txBody>
          <a:bodyPr wrap="square">
            <a:spAutoFit/>
          </a:bodyPr>
          <a:lstStyle/>
          <a:p>
            <a:r>
              <a:rPr lang="es-ES" sz="800" b="0" i="0" dirty="0" err="1">
                <a:solidFill>
                  <a:srgbClr val="393B42"/>
                </a:solidFill>
                <a:effectLst/>
                <a:latin typeface="Roboto" panose="02000000000000000000" pitchFamily="2" charset="0"/>
              </a:rPr>
              <a:t>Tambuyzer</a:t>
            </a:r>
            <a:r>
              <a:rPr lang="es-ES" sz="800" b="0" i="0" dirty="0">
                <a:solidFill>
                  <a:srgbClr val="393B42"/>
                </a:solidFill>
                <a:effectLst/>
                <a:latin typeface="Roboto" panose="02000000000000000000" pitchFamily="2" charset="0"/>
              </a:rPr>
              <a:t>, E., </a:t>
            </a:r>
            <a:r>
              <a:rPr lang="es-ES" sz="800" b="0" i="0" dirty="0" err="1">
                <a:solidFill>
                  <a:srgbClr val="393B42"/>
                </a:solidFill>
                <a:effectLst/>
                <a:latin typeface="Roboto" panose="02000000000000000000" pitchFamily="2" charset="0"/>
              </a:rPr>
              <a:t>Vandendriessche</a:t>
            </a:r>
            <a:r>
              <a:rPr lang="es-ES" sz="800" b="0" i="0" dirty="0">
                <a:solidFill>
                  <a:srgbClr val="393B42"/>
                </a:solidFill>
                <a:effectLst/>
                <a:latin typeface="Roboto" panose="02000000000000000000" pitchFamily="2" charset="0"/>
              </a:rPr>
              <a:t>, B., Austin, C.P. et al. </a:t>
            </a:r>
            <a:r>
              <a:rPr lang="es-ES" sz="800" b="0" i="0" dirty="0" err="1">
                <a:solidFill>
                  <a:srgbClr val="393B42"/>
                </a:solidFill>
                <a:effectLst/>
                <a:latin typeface="Roboto" panose="02000000000000000000" pitchFamily="2" charset="0"/>
              </a:rPr>
              <a:t>Therapies</a:t>
            </a:r>
            <a:r>
              <a:rPr lang="es-ES" sz="800" b="0" i="0" dirty="0">
                <a:solidFill>
                  <a:srgbClr val="393B42"/>
                </a:solidFill>
                <a:effectLst/>
                <a:latin typeface="Roboto" panose="02000000000000000000" pitchFamily="2" charset="0"/>
              </a:rPr>
              <a:t> </a:t>
            </a:r>
            <a:r>
              <a:rPr lang="es-ES" sz="800" b="0" i="0" dirty="0" err="1">
                <a:solidFill>
                  <a:srgbClr val="393B42"/>
                </a:solidFill>
                <a:effectLst/>
                <a:latin typeface="Roboto" panose="02000000000000000000" pitchFamily="2" charset="0"/>
              </a:rPr>
              <a:t>for</a:t>
            </a:r>
            <a:r>
              <a:rPr lang="es-ES" sz="800" b="0" i="0" dirty="0">
                <a:solidFill>
                  <a:srgbClr val="393B42"/>
                </a:solidFill>
                <a:effectLst/>
                <a:latin typeface="Roboto" panose="02000000000000000000" pitchFamily="2" charset="0"/>
              </a:rPr>
              <a:t> rare </a:t>
            </a:r>
            <a:r>
              <a:rPr lang="es-ES" sz="800" b="0" i="0" dirty="0" err="1">
                <a:solidFill>
                  <a:srgbClr val="393B42"/>
                </a:solidFill>
                <a:effectLst/>
                <a:latin typeface="Roboto" panose="02000000000000000000" pitchFamily="2" charset="0"/>
              </a:rPr>
              <a:t>diseases</a:t>
            </a:r>
            <a:r>
              <a:rPr lang="es-ES" sz="800" b="0" i="0" dirty="0">
                <a:solidFill>
                  <a:srgbClr val="393B42"/>
                </a:solidFill>
                <a:effectLst/>
                <a:latin typeface="Roboto" panose="02000000000000000000" pitchFamily="2" charset="0"/>
              </a:rPr>
              <a:t>: </a:t>
            </a:r>
            <a:r>
              <a:rPr lang="es-ES" sz="800" b="0" i="0" dirty="0" err="1">
                <a:solidFill>
                  <a:srgbClr val="393B42"/>
                </a:solidFill>
                <a:effectLst/>
                <a:latin typeface="Roboto" panose="02000000000000000000" pitchFamily="2" charset="0"/>
              </a:rPr>
              <a:t>therapeutic</a:t>
            </a:r>
            <a:r>
              <a:rPr lang="es-ES" sz="800" b="0" i="0" dirty="0">
                <a:solidFill>
                  <a:srgbClr val="393B42"/>
                </a:solidFill>
                <a:effectLst/>
                <a:latin typeface="Roboto" panose="02000000000000000000" pitchFamily="2" charset="0"/>
              </a:rPr>
              <a:t> </a:t>
            </a:r>
            <a:r>
              <a:rPr lang="es-ES" sz="800" b="0" i="0" dirty="0" err="1">
                <a:solidFill>
                  <a:srgbClr val="393B42"/>
                </a:solidFill>
                <a:effectLst/>
                <a:latin typeface="Roboto" panose="02000000000000000000" pitchFamily="2" charset="0"/>
              </a:rPr>
              <a:t>modalities</a:t>
            </a:r>
            <a:r>
              <a:rPr lang="es-ES" sz="800" b="0" i="0" dirty="0">
                <a:solidFill>
                  <a:srgbClr val="393B42"/>
                </a:solidFill>
                <a:effectLst/>
                <a:latin typeface="Roboto" panose="02000000000000000000" pitchFamily="2" charset="0"/>
              </a:rPr>
              <a:t>, </a:t>
            </a:r>
            <a:r>
              <a:rPr lang="es-ES" sz="800" b="0" i="0" dirty="0" err="1">
                <a:solidFill>
                  <a:srgbClr val="393B42"/>
                </a:solidFill>
                <a:effectLst/>
                <a:latin typeface="Roboto" panose="02000000000000000000" pitchFamily="2" charset="0"/>
              </a:rPr>
              <a:t>progress</a:t>
            </a:r>
            <a:r>
              <a:rPr lang="es-ES" sz="800" b="0" i="0" dirty="0">
                <a:solidFill>
                  <a:srgbClr val="393B42"/>
                </a:solidFill>
                <a:effectLst/>
                <a:latin typeface="Roboto" panose="02000000000000000000" pitchFamily="2" charset="0"/>
              </a:rPr>
              <a:t> and </a:t>
            </a:r>
            <a:r>
              <a:rPr lang="es-ES" sz="800" b="0" i="0" dirty="0" err="1">
                <a:solidFill>
                  <a:srgbClr val="393B42"/>
                </a:solidFill>
                <a:effectLst/>
                <a:latin typeface="Roboto" panose="02000000000000000000" pitchFamily="2" charset="0"/>
              </a:rPr>
              <a:t>challenges</a:t>
            </a:r>
            <a:r>
              <a:rPr lang="es-ES" sz="800" b="0" i="0" dirty="0">
                <a:solidFill>
                  <a:srgbClr val="393B42"/>
                </a:solidFill>
                <a:effectLst/>
                <a:latin typeface="Roboto" panose="02000000000000000000" pitchFamily="2" charset="0"/>
              </a:rPr>
              <a:t> </a:t>
            </a:r>
            <a:r>
              <a:rPr lang="es-ES" sz="800" b="0" i="0" dirty="0" err="1">
                <a:solidFill>
                  <a:srgbClr val="393B42"/>
                </a:solidFill>
                <a:effectLst/>
                <a:latin typeface="Roboto" panose="02000000000000000000" pitchFamily="2" charset="0"/>
              </a:rPr>
              <a:t>ahead</a:t>
            </a:r>
            <a:r>
              <a:rPr lang="es-ES" sz="800" b="0" i="0" dirty="0">
                <a:solidFill>
                  <a:srgbClr val="393B42"/>
                </a:solidFill>
                <a:effectLst/>
                <a:latin typeface="Roboto" panose="02000000000000000000" pitchFamily="2" charset="0"/>
              </a:rPr>
              <a:t>. </a:t>
            </a:r>
            <a:r>
              <a:rPr lang="es-ES" sz="800" b="0" i="0" dirty="0" err="1">
                <a:solidFill>
                  <a:srgbClr val="393B42"/>
                </a:solidFill>
                <a:effectLst/>
                <a:latin typeface="Roboto" panose="02000000000000000000" pitchFamily="2" charset="0"/>
              </a:rPr>
              <a:t>Nat</a:t>
            </a:r>
            <a:r>
              <a:rPr lang="es-ES" sz="800" b="0" i="0" dirty="0">
                <a:solidFill>
                  <a:srgbClr val="393B42"/>
                </a:solidFill>
                <a:effectLst/>
                <a:latin typeface="Roboto" panose="02000000000000000000" pitchFamily="2" charset="0"/>
              </a:rPr>
              <a:t> </a:t>
            </a:r>
            <a:r>
              <a:rPr lang="es-ES" sz="800" b="0" i="0" dirty="0" err="1">
                <a:solidFill>
                  <a:srgbClr val="393B42"/>
                </a:solidFill>
                <a:effectLst/>
                <a:latin typeface="Roboto" panose="02000000000000000000" pitchFamily="2" charset="0"/>
              </a:rPr>
              <a:t>Rev</a:t>
            </a:r>
            <a:r>
              <a:rPr lang="es-ES" sz="800" b="0" i="0" dirty="0">
                <a:solidFill>
                  <a:srgbClr val="393B42"/>
                </a:solidFill>
                <a:effectLst/>
                <a:latin typeface="Roboto" panose="02000000000000000000" pitchFamily="2" charset="0"/>
              </a:rPr>
              <a:t> </a:t>
            </a:r>
            <a:r>
              <a:rPr lang="es-ES" sz="800" b="0" i="0" dirty="0" err="1">
                <a:solidFill>
                  <a:srgbClr val="393B42"/>
                </a:solidFill>
                <a:effectLst/>
                <a:latin typeface="Roboto" panose="02000000000000000000" pitchFamily="2" charset="0"/>
              </a:rPr>
              <a:t>Drug</a:t>
            </a:r>
            <a:r>
              <a:rPr lang="es-ES" sz="800" b="0" i="0" dirty="0">
                <a:solidFill>
                  <a:srgbClr val="393B42"/>
                </a:solidFill>
                <a:effectLst/>
                <a:latin typeface="Roboto" panose="02000000000000000000" pitchFamily="2" charset="0"/>
              </a:rPr>
              <a:t> </a:t>
            </a:r>
            <a:r>
              <a:rPr lang="es-ES" sz="800" b="0" i="0" dirty="0" err="1">
                <a:solidFill>
                  <a:srgbClr val="393B42"/>
                </a:solidFill>
                <a:effectLst/>
                <a:latin typeface="Roboto" panose="02000000000000000000" pitchFamily="2" charset="0"/>
              </a:rPr>
              <a:t>Discov</a:t>
            </a:r>
            <a:r>
              <a:rPr lang="es-ES" sz="800" b="0" i="0" dirty="0">
                <a:solidFill>
                  <a:srgbClr val="393B42"/>
                </a:solidFill>
                <a:effectLst/>
                <a:latin typeface="Roboto" panose="02000000000000000000" pitchFamily="2" charset="0"/>
              </a:rPr>
              <a:t> 19, 93–111. 2020. </a:t>
            </a:r>
            <a:r>
              <a:rPr lang="es-ES" sz="800" b="0" i="0" u="none" strike="noStrike" dirty="0">
                <a:solidFill>
                  <a:srgbClr val="517AFF"/>
                </a:solidFill>
                <a:effectLst/>
                <a:latin typeface="Roboto" panose="02000000000000000000" pitchFamily="2" charset="0"/>
                <a:hlinkClick r:id="rId8"/>
              </a:rPr>
              <a:t>https://doi.org/10.1038/s41573-019-0049-9</a:t>
            </a:r>
            <a:endParaRPr lang="es-ES" sz="800" dirty="0"/>
          </a:p>
        </p:txBody>
      </p:sp>
    </p:spTree>
    <p:extLst>
      <p:ext uri="{BB962C8B-B14F-4D97-AF65-F5344CB8AC3E}">
        <p14:creationId xmlns:p14="http://schemas.microsoft.com/office/powerpoint/2010/main" val="1337156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3F2D9B9B-EA94-1FAD-AE0D-28A5CE555247}"/>
              </a:ext>
            </a:extLst>
          </p:cNvPr>
          <p:cNvSpPr>
            <a:spLocks noGrp="1"/>
          </p:cNvSpPr>
          <p:nvPr>
            <p:ph type="title"/>
          </p:nvPr>
        </p:nvSpPr>
        <p:spPr/>
        <p:txBody>
          <a:bodyPr/>
          <a:lstStyle/>
          <a:p>
            <a:r>
              <a:rPr lang="es-ES" dirty="0"/>
              <a:t>Tipos de terapias en enfermedades huérfanas </a:t>
            </a:r>
          </a:p>
        </p:txBody>
      </p:sp>
      <p:pic>
        <p:nvPicPr>
          <p:cNvPr id="8" name="Imagen 7">
            <a:extLst>
              <a:ext uri="{FF2B5EF4-FFF2-40B4-BE49-F238E27FC236}">
                <a16:creationId xmlns:a16="http://schemas.microsoft.com/office/drawing/2014/main" id="{A2862880-7B64-B602-DE0C-760715B262F5}"/>
              </a:ext>
            </a:extLst>
          </p:cNvPr>
          <p:cNvPicPr>
            <a:picLocks noChangeAspect="1"/>
          </p:cNvPicPr>
          <p:nvPr/>
        </p:nvPicPr>
        <p:blipFill>
          <a:blip r:embed="rId3"/>
          <a:stretch>
            <a:fillRect/>
          </a:stretch>
        </p:blipFill>
        <p:spPr>
          <a:xfrm>
            <a:off x="6538216" y="1147334"/>
            <a:ext cx="4191000" cy="2200275"/>
          </a:xfrm>
          <a:prstGeom prst="rect">
            <a:avLst/>
          </a:prstGeom>
        </p:spPr>
      </p:pic>
      <p:sp>
        <p:nvSpPr>
          <p:cNvPr id="6" name="Marcador de texto 5">
            <a:extLst>
              <a:ext uri="{FF2B5EF4-FFF2-40B4-BE49-F238E27FC236}">
                <a16:creationId xmlns:a16="http://schemas.microsoft.com/office/drawing/2014/main" id="{499B8136-B5C1-85E4-B0CA-448B21F19E6D}"/>
              </a:ext>
            </a:extLst>
          </p:cNvPr>
          <p:cNvSpPr>
            <a:spLocks noGrp="1"/>
          </p:cNvSpPr>
          <p:nvPr>
            <p:ph type="body" sz="quarter" idx="20"/>
          </p:nvPr>
        </p:nvSpPr>
        <p:spPr>
          <a:xfrm>
            <a:off x="930667" y="2247471"/>
            <a:ext cx="3538591" cy="775770"/>
          </a:xfrm>
        </p:spPr>
        <p:txBody>
          <a:bodyPr/>
          <a:lstStyle/>
          <a:p>
            <a:r>
              <a:rPr lang="es-ES" dirty="0"/>
              <a:t>Molécula pequeña </a:t>
            </a:r>
          </a:p>
        </p:txBody>
      </p:sp>
      <p:sp>
        <p:nvSpPr>
          <p:cNvPr id="10" name="CuadroTexto 9">
            <a:extLst>
              <a:ext uri="{FF2B5EF4-FFF2-40B4-BE49-F238E27FC236}">
                <a16:creationId xmlns:a16="http://schemas.microsoft.com/office/drawing/2014/main" id="{9533473D-3F04-F1BF-568B-DDDED613D46C}"/>
              </a:ext>
            </a:extLst>
          </p:cNvPr>
          <p:cNvSpPr txBox="1"/>
          <p:nvPr/>
        </p:nvSpPr>
        <p:spPr>
          <a:xfrm>
            <a:off x="505147" y="5856538"/>
            <a:ext cx="6097712" cy="584775"/>
          </a:xfrm>
          <a:prstGeom prst="rect">
            <a:avLst/>
          </a:prstGeom>
          <a:noFill/>
        </p:spPr>
        <p:txBody>
          <a:bodyPr wrap="square">
            <a:spAutoFit/>
          </a:bodyPr>
          <a:lstStyle/>
          <a:p>
            <a:r>
              <a:rPr lang="es-ES" sz="800" b="0" i="1" dirty="0">
                <a:solidFill>
                  <a:srgbClr val="333333"/>
                </a:solidFill>
                <a:effectLst/>
                <a:latin typeface="interfaceregular"/>
              </a:rPr>
              <a:t>BMJ</a:t>
            </a:r>
            <a:r>
              <a:rPr lang="es-ES" sz="800" b="0" i="0" dirty="0">
                <a:solidFill>
                  <a:srgbClr val="333333"/>
                </a:solidFill>
                <a:effectLst/>
                <a:latin typeface="interfaceregular"/>
              </a:rPr>
              <a:t> 2018;361:k1783</a:t>
            </a:r>
          </a:p>
          <a:p>
            <a:r>
              <a:rPr lang="es-ES" sz="800" b="0" i="0" dirty="0" err="1">
                <a:solidFill>
                  <a:srgbClr val="222222"/>
                </a:solidFill>
                <a:effectLst/>
                <a:latin typeface="-apple-system"/>
              </a:rPr>
              <a:t>Zuber</a:t>
            </a:r>
            <a:r>
              <a:rPr lang="es-ES" sz="800" b="0" i="0" dirty="0">
                <a:solidFill>
                  <a:srgbClr val="222222"/>
                </a:solidFill>
                <a:effectLst/>
                <a:latin typeface="-apple-system"/>
              </a:rPr>
              <a:t>, J., </a:t>
            </a:r>
            <a:r>
              <a:rPr lang="es-ES" sz="800" b="0" i="0" dirty="0" err="1">
                <a:solidFill>
                  <a:srgbClr val="222222"/>
                </a:solidFill>
                <a:effectLst/>
                <a:latin typeface="-apple-system"/>
              </a:rPr>
              <a:t>Fakhouri</a:t>
            </a:r>
            <a:r>
              <a:rPr lang="es-ES" sz="800" b="0" i="0" dirty="0">
                <a:solidFill>
                  <a:srgbClr val="222222"/>
                </a:solidFill>
                <a:effectLst/>
                <a:latin typeface="-apple-system"/>
              </a:rPr>
              <a:t>, F., </a:t>
            </a:r>
            <a:r>
              <a:rPr lang="es-ES" sz="800" b="0" i="0" dirty="0" err="1">
                <a:solidFill>
                  <a:srgbClr val="222222"/>
                </a:solidFill>
                <a:effectLst/>
                <a:latin typeface="-apple-system"/>
              </a:rPr>
              <a:t>Roumenina</a:t>
            </a:r>
            <a:r>
              <a:rPr lang="es-ES" sz="800" b="0" i="0" dirty="0">
                <a:solidFill>
                  <a:srgbClr val="222222"/>
                </a:solidFill>
                <a:effectLst/>
                <a:latin typeface="-apple-system"/>
              </a:rPr>
              <a:t>, L. </a:t>
            </a:r>
            <a:r>
              <a:rPr lang="es-ES" sz="800" b="0" i="1" dirty="0">
                <a:solidFill>
                  <a:srgbClr val="222222"/>
                </a:solidFill>
                <a:effectLst/>
                <a:latin typeface="-apple-system"/>
              </a:rPr>
              <a:t>et al.</a:t>
            </a:r>
            <a:r>
              <a:rPr lang="es-ES" sz="800" b="0" i="0" dirty="0">
                <a:solidFill>
                  <a:srgbClr val="222222"/>
                </a:solidFill>
                <a:effectLst/>
                <a:latin typeface="-apple-system"/>
              </a:rPr>
              <a:t> Use </a:t>
            </a:r>
            <a:r>
              <a:rPr lang="es-ES" sz="800" b="0" i="0" dirty="0" err="1">
                <a:solidFill>
                  <a:srgbClr val="222222"/>
                </a:solidFill>
                <a:effectLst/>
                <a:latin typeface="-apple-system"/>
              </a:rPr>
              <a:t>of</a:t>
            </a:r>
            <a:r>
              <a:rPr lang="es-ES" sz="800" b="0" i="0" dirty="0">
                <a:solidFill>
                  <a:srgbClr val="222222"/>
                </a:solidFill>
                <a:effectLst/>
                <a:latin typeface="-apple-system"/>
              </a:rPr>
              <a:t> </a:t>
            </a:r>
            <a:r>
              <a:rPr lang="es-ES" sz="800" b="0" i="0" dirty="0" err="1">
                <a:solidFill>
                  <a:srgbClr val="222222"/>
                </a:solidFill>
                <a:effectLst/>
                <a:latin typeface="-apple-system"/>
              </a:rPr>
              <a:t>eculizumab</a:t>
            </a:r>
            <a:r>
              <a:rPr lang="es-ES" sz="800" b="0" i="0" dirty="0">
                <a:solidFill>
                  <a:srgbClr val="222222"/>
                </a:solidFill>
                <a:effectLst/>
                <a:latin typeface="-apple-system"/>
              </a:rPr>
              <a:t> </a:t>
            </a:r>
            <a:r>
              <a:rPr lang="es-ES" sz="800" b="0" i="0" dirty="0" err="1">
                <a:solidFill>
                  <a:srgbClr val="222222"/>
                </a:solidFill>
                <a:effectLst/>
                <a:latin typeface="-apple-system"/>
              </a:rPr>
              <a:t>for</a:t>
            </a:r>
            <a:r>
              <a:rPr lang="es-ES" sz="800" b="0" i="0" dirty="0">
                <a:solidFill>
                  <a:srgbClr val="222222"/>
                </a:solidFill>
                <a:effectLst/>
                <a:latin typeface="-apple-system"/>
              </a:rPr>
              <a:t> </a:t>
            </a:r>
            <a:r>
              <a:rPr lang="es-ES" sz="800" b="0" i="0" dirty="0" err="1">
                <a:solidFill>
                  <a:srgbClr val="222222"/>
                </a:solidFill>
                <a:effectLst/>
                <a:latin typeface="-apple-system"/>
              </a:rPr>
              <a:t>atypical</a:t>
            </a:r>
            <a:r>
              <a:rPr lang="es-ES" sz="800" b="0" i="0" dirty="0">
                <a:solidFill>
                  <a:srgbClr val="222222"/>
                </a:solidFill>
                <a:effectLst/>
                <a:latin typeface="-apple-system"/>
              </a:rPr>
              <a:t> </a:t>
            </a:r>
            <a:r>
              <a:rPr lang="es-ES" sz="800" b="0" i="0" dirty="0" err="1">
                <a:solidFill>
                  <a:srgbClr val="222222"/>
                </a:solidFill>
                <a:effectLst/>
                <a:latin typeface="-apple-system"/>
              </a:rPr>
              <a:t>haemolytic</a:t>
            </a:r>
            <a:r>
              <a:rPr lang="es-ES" sz="800" b="0" i="0" dirty="0">
                <a:solidFill>
                  <a:srgbClr val="222222"/>
                </a:solidFill>
                <a:effectLst/>
                <a:latin typeface="-apple-system"/>
              </a:rPr>
              <a:t> </a:t>
            </a:r>
            <a:r>
              <a:rPr lang="es-ES" sz="800" b="0" i="0" dirty="0" err="1">
                <a:solidFill>
                  <a:srgbClr val="222222"/>
                </a:solidFill>
                <a:effectLst/>
                <a:latin typeface="-apple-system"/>
              </a:rPr>
              <a:t>uraemic</a:t>
            </a:r>
            <a:r>
              <a:rPr lang="es-ES" sz="800" b="0" i="0" dirty="0">
                <a:solidFill>
                  <a:srgbClr val="222222"/>
                </a:solidFill>
                <a:effectLst/>
                <a:latin typeface="-apple-system"/>
              </a:rPr>
              <a:t> </a:t>
            </a:r>
            <a:r>
              <a:rPr lang="es-ES" sz="800" b="0" i="0" dirty="0" err="1">
                <a:solidFill>
                  <a:srgbClr val="222222"/>
                </a:solidFill>
                <a:effectLst/>
                <a:latin typeface="-apple-system"/>
              </a:rPr>
              <a:t>syndrome</a:t>
            </a:r>
            <a:r>
              <a:rPr lang="es-ES" sz="800" b="0" i="0" dirty="0">
                <a:solidFill>
                  <a:srgbClr val="222222"/>
                </a:solidFill>
                <a:effectLst/>
                <a:latin typeface="-apple-system"/>
              </a:rPr>
              <a:t> and C3 </a:t>
            </a:r>
            <a:r>
              <a:rPr lang="es-ES" sz="800" b="0" i="0" dirty="0" err="1">
                <a:solidFill>
                  <a:srgbClr val="222222"/>
                </a:solidFill>
                <a:effectLst/>
                <a:latin typeface="-apple-system"/>
              </a:rPr>
              <a:t>glomerulopathies</a:t>
            </a:r>
            <a:r>
              <a:rPr lang="es-ES" sz="800" b="0" i="0" dirty="0">
                <a:solidFill>
                  <a:srgbClr val="222222"/>
                </a:solidFill>
                <a:effectLst/>
                <a:latin typeface="-apple-system"/>
              </a:rPr>
              <a:t>. </a:t>
            </a:r>
            <a:r>
              <a:rPr lang="es-ES" sz="800" b="0" i="1" dirty="0" err="1">
                <a:solidFill>
                  <a:srgbClr val="222222"/>
                </a:solidFill>
                <a:effectLst/>
                <a:latin typeface="-apple-system"/>
              </a:rPr>
              <a:t>Nat</a:t>
            </a:r>
            <a:r>
              <a:rPr lang="es-ES" sz="800" b="0" i="1" dirty="0">
                <a:solidFill>
                  <a:srgbClr val="222222"/>
                </a:solidFill>
                <a:effectLst/>
                <a:latin typeface="-apple-system"/>
              </a:rPr>
              <a:t> </a:t>
            </a:r>
            <a:r>
              <a:rPr lang="es-ES" sz="800" b="0" i="1" dirty="0" err="1">
                <a:solidFill>
                  <a:srgbClr val="222222"/>
                </a:solidFill>
                <a:effectLst/>
                <a:latin typeface="-apple-system"/>
              </a:rPr>
              <a:t>Rev</a:t>
            </a:r>
            <a:r>
              <a:rPr lang="es-ES" sz="800" b="0" i="1" dirty="0">
                <a:solidFill>
                  <a:srgbClr val="222222"/>
                </a:solidFill>
                <a:effectLst/>
                <a:latin typeface="-apple-system"/>
              </a:rPr>
              <a:t> </a:t>
            </a:r>
            <a:r>
              <a:rPr lang="es-ES" sz="800" b="0" i="1" dirty="0" err="1">
                <a:solidFill>
                  <a:srgbClr val="222222"/>
                </a:solidFill>
                <a:effectLst/>
                <a:latin typeface="-apple-system"/>
              </a:rPr>
              <a:t>Nephrol</a:t>
            </a:r>
            <a:r>
              <a:rPr lang="es-ES" sz="800" b="0" i="0" dirty="0">
                <a:solidFill>
                  <a:srgbClr val="222222"/>
                </a:solidFill>
                <a:effectLst/>
                <a:latin typeface="-apple-system"/>
              </a:rPr>
              <a:t> </a:t>
            </a:r>
            <a:r>
              <a:rPr lang="es-ES" sz="800" b="1" i="0" dirty="0">
                <a:solidFill>
                  <a:srgbClr val="222222"/>
                </a:solidFill>
                <a:effectLst/>
                <a:latin typeface="-apple-system"/>
              </a:rPr>
              <a:t>8</a:t>
            </a:r>
            <a:r>
              <a:rPr lang="es-ES" sz="800" b="0" i="0" dirty="0">
                <a:solidFill>
                  <a:srgbClr val="222222"/>
                </a:solidFill>
                <a:effectLst/>
                <a:latin typeface="-apple-system"/>
              </a:rPr>
              <a:t>, 643–657 (2012). </a:t>
            </a:r>
            <a:r>
              <a:rPr lang="es-ES" sz="800" b="0" i="0" dirty="0">
                <a:solidFill>
                  <a:srgbClr val="222222"/>
                </a:solidFill>
                <a:effectLst/>
                <a:latin typeface="-apple-system"/>
                <a:hlinkClick r:id="rId4"/>
              </a:rPr>
              <a:t>https://doi.org/10.1038/nrneph.2012.214</a:t>
            </a:r>
            <a:endParaRPr lang="es-ES" sz="800" b="0" i="0" dirty="0">
              <a:solidFill>
                <a:srgbClr val="222222"/>
              </a:solidFill>
              <a:effectLst/>
              <a:latin typeface="-apple-system"/>
            </a:endParaRPr>
          </a:p>
          <a:p>
            <a:endParaRPr lang="es-ES" sz="800" dirty="0"/>
          </a:p>
        </p:txBody>
      </p:sp>
      <p:sp>
        <p:nvSpPr>
          <p:cNvPr id="11" name="Rectángulo 10">
            <a:extLst>
              <a:ext uri="{FF2B5EF4-FFF2-40B4-BE49-F238E27FC236}">
                <a16:creationId xmlns:a16="http://schemas.microsoft.com/office/drawing/2014/main" id="{BFCAE764-44C7-7066-C2C8-2D9E21ADBFD4}"/>
              </a:ext>
            </a:extLst>
          </p:cNvPr>
          <p:cNvSpPr/>
          <p:nvPr/>
        </p:nvSpPr>
        <p:spPr>
          <a:xfrm>
            <a:off x="8928243" y="2247471"/>
            <a:ext cx="544530" cy="249149"/>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Marcador de texto 5">
            <a:extLst>
              <a:ext uri="{FF2B5EF4-FFF2-40B4-BE49-F238E27FC236}">
                <a16:creationId xmlns:a16="http://schemas.microsoft.com/office/drawing/2014/main" id="{F7D274E1-C753-9994-8239-792ADF68E905}"/>
              </a:ext>
            </a:extLst>
          </p:cNvPr>
          <p:cNvSpPr txBox="1">
            <a:spLocks/>
          </p:cNvSpPr>
          <p:nvPr/>
        </p:nvSpPr>
        <p:spPr bwMode="auto">
          <a:xfrm>
            <a:off x="930667" y="4012692"/>
            <a:ext cx="3538591" cy="775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1" fontAlgn="base" hangingPunct="1">
              <a:lnSpc>
                <a:spcPts val="2600"/>
              </a:lnSpc>
              <a:spcBef>
                <a:spcPts val="1000"/>
              </a:spcBef>
              <a:spcAft>
                <a:spcPts val="600"/>
              </a:spcAft>
              <a:buFontTx/>
              <a:buNone/>
              <a:defRPr sz="2400" b="1" i="0" kern="1200">
                <a:solidFill>
                  <a:schemeClr val="accent1"/>
                </a:solidFill>
                <a:latin typeface="Arial" panose="020B0604020202020204" pitchFamily="34" charset="0"/>
                <a:ea typeface="ヒラギノ角ゴ Pro W3" panose="020B0300000000000000" pitchFamily="34" charset="-128"/>
                <a:cs typeface="+mn-cs"/>
              </a:defRPr>
            </a:lvl1pPr>
            <a:lvl2pPr marL="800100" indent="-342900" algn="l" rtl="0" eaLnBrk="1" fontAlgn="base" hangingPunct="1">
              <a:lnSpc>
                <a:spcPct val="100000"/>
              </a:lnSpc>
              <a:spcBef>
                <a:spcPts val="500"/>
              </a:spcBef>
              <a:spcAft>
                <a:spcPts val="500"/>
              </a:spcAft>
              <a:buSzPct val="95000"/>
              <a:buFont typeface="Arial" panose="020B0604020202020204" pitchFamily="34" charset="0"/>
              <a:buChar char="•"/>
              <a:defRPr sz="2200" b="0" i="0" kern="1200">
                <a:solidFill>
                  <a:schemeClr val="tx2"/>
                </a:solidFill>
                <a:latin typeface="Arial" panose="020B0604020202020204" pitchFamily="34" charset="0"/>
                <a:ea typeface="ヒラギノ角ゴ Pro W3" panose="020B0300000000000000" pitchFamily="34" charset="-128"/>
                <a:cs typeface="+mn-cs"/>
              </a:defRPr>
            </a:lvl2pPr>
            <a:lvl3pPr marL="1257300" indent="-342900" algn="l" rtl="0" eaLnBrk="1" fontAlgn="base" hangingPunct="1">
              <a:lnSpc>
                <a:spcPct val="100000"/>
              </a:lnSpc>
              <a:spcBef>
                <a:spcPts val="500"/>
              </a:spcBef>
              <a:spcAft>
                <a:spcPts val="500"/>
              </a:spcAft>
              <a:buSzPct val="95000"/>
              <a:buFont typeface="Arial" panose="020B0604020202020204" pitchFamily="34" charset="0"/>
              <a:buChar char="•"/>
              <a:defRPr sz="2000" b="0" i="0" kern="1200">
                <a:solidFill>
                  <a:schemeClr val="tx2"/>
                </a:solidFill>
                <a:latin typeface="Arial" panose="020B0604020202020204" pitchFamily="34" charset="0"/>
                <a:ea typeface="ヒラギノ角ゴ Pro W3" panose="020B0300000000000000" pitchFamily="34" charset="-128"/>
                <a:cs typeface="+mn-cs"/>
              </a:defRPr>
            </a:lvl3pPr>
            <a:lvl4pPr marL="1657350" indent="-285750" algn="l" rtl="0" eaLnBrk="1" fontAlgn="base" hangingPunct="1">
              <a:lnSpc>
                <a:spcPct val="100000"/>
              </a:lnSpc>
              <a:spcBef>
                <a:spcPts val="500"/>
              </a:spcBef>
              <a:spcAft>
                <a:spcPts val="500"/>
              </a:spcAft>
              <a:buSzPct val="95000"/>
              <a:buFont typeface="Arial" panose="020B0604020202020204" pitchFamily="34" charset="0"/>
              <a:buChar char="•"/>
              <a:defRPr sz="1800" b="0" i="0" kern="1200">
                <a:solidFill>
                  <a:schemeClr val="tx2"/>
                </a:solidFill>
                <a:latin typeface="Arial" panose="020B0604020202020204" pitchFamily="34" charset="0"/>
                <a:ea typeface="ヒラギノ角ゴ Pro W3" panose="020B0300000000000000" pitchFamily="34" charset="-128"/>
                <a:cs typeface="+mn-cs"/>
              </a:defRPr>
            </a:lvl4pPr>
            <a:lvl5pPr marL="2114550" indent="-285750" algn="l" rtl="0" eaLnBrk="1" fontAlgn="base" hangingPunct="1">
              <a:lnSpc>
                <a:spcPct val="100000"/>
              </a:lnSpc>
              <a:spcBef>
                <a:spcPts val="500"/>
              </a:spcBef>
              <a:spcAft>
                <a:spcPts val="500"/>
              </a:spcAft>
              <a:buSzPct val="95000"/>
              <a:buFont typeface="Arial" panose="020B0604020202020204" pitchFamily="34" charset="0"/>
              <a:buChar char="•"/>
              <a:defRPr sz="1800" b="0" i="0" kern="1200">
                <a:solidFill>
                  <a:schemeClr val="tx2"/>
                </a:solidFill>
                <a:latin typeface="Arial" panose="020B0604020202020204" pitchFamily="34" charset="0"/>
                <a:ea typeface="ヒラギノ角ゴ Pro W3" panose="020B03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dirty="0"/>
              <a:t>Anticuerpos </a:t>
            </a:r>
          </a:p>
        </p:txBody>
      </p:sp>
      <p:pic>
        <p:nvPicPr>
          <p:cNvPr id="3074" name="Picture 2" descr="Use of eculizumab for atypical haemolytic uraemic syndrome and C3  glomerulopathies | Nature Reviews Nephrology">
            <a:extLst>
              <a:ext uri="{FF2B5EF4-FFF2-40B4-BE49-F238E27FC236}">
                <a16:creationId xmlns:a16="http://schemas.microsoft.com/office/drawing/2014/main" id="{9D455DA8-690B-E726-2ED2-113DA608C68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22041" y="3596757"/>
            <a:ext cx="2980576" cy="3010382"/>
          </a:xfrm>
          <a:prstGeom prst="rect">
            <a:avLst/>
          </a:prstGeom>
          <a:noFill/>
          <a:extLst>
            <a:ext uri="{909E8E84-426E-40DD-AFC4-6F175D3DCCD1}">
              <a14:hiddenFill xmlns:a14="http://schemas.microsoft.com/office/drawing/2010/main">
                <a:solidFill>
                  <a:srgbClr val="FFFFFF"/>
                </a:solidFill>
              </a14:hiddenFill>
            </a:ext>
          </a:extLst>
        </p:spPr>
      </p:pic>
      <p:sp>
        <p:nvSpPr>
          <p:cNvPr id="13" name="CuadroTexto 12">
            <a:extLst>
              <a:ext uri="{FF2B5EF4-FFF2-40B4-BE49-F238E27FC236}">
                <a16:creationId xmlns:a16="http://schemas.microsoft.com/office/drawing/2014/main" id="{AB696E37-0728-974D-CF1A-2B7223C37575}"/>
              </a:ext>
            </a:extLst>
          </p:cNvPr>
          <p:cNvSpPr txBox="1"/>
          <p:nvPr/>
        </p:nvSpPr>
        <p:spPr>
          <a:xfrm>
            <a:off x="688369" y="6488058"/>
            <a:ext cx="10665431" cy="215444"/>
          </a:xfrm>
          <a:prstGeom prst="rect">
            <a:avLst/>
          </a:prstGeom>
          <a:noFill/>
        </p:spPr>
        <p:txBody>
          <a:bodyPr wrap="square">
            <a:spAutoFit/>
          </a:bodyPr>
          <a:lstStyle/>
          <a:p>
            <a:r>
              <a:rPr lang="es-ES" sz="800" b="0" i="0" dirty="0" err="1">
                <a:solidFill>
                  <a:srgbClr val="393B42"/>
                </a:solidFill>
                <a:effectLst/>
                <a:latin typeface="Roboto" panose="02000000000000000000" pitchFamily="2" charset="0"/>
              </a:rPr>
              <a:t>Tambuyzer</a:t>
            </a:r>
            <a:r>
              <a:rPr lang="es-ES" sz="800" b="0" i="0" dirty="0">
                <a:solidFill>
                  <a:srgbClr val="393B42"/>
                </a:solidFill>
                <a:effectLst/>
                <a:latin typeface="Roboto" panose="02000000000000000000" pitchFamily="2" charset="0"/>
              </a:rPr>
              <a:t>, E., </a:t>
            </a:r>
            <a:r>
              <a:rPr lang="es-ES" sz="800" b="0" i="0" dirty="0" err="1">
                <a:solidFill>
                  <a:srgbClr val="393B42"/>
                </a:solidFill>
                <a:effectLst/>
                <a:latin typeface="Roboto" panose="02000000000000000000" pitchFamily="2" charset="0"/>
              </a:rPr>
              <a:t>Vandendriessche</a:t>
            </a:r>
            <a:r>
              <a:rPr lang="es-ES" sz="800" b="0" i="0" dirty="0">
                <a:solidFill>
                  <a:srgbClr val="393B42"/>
                </a:solidFill>
                <a:effectLst/>
                <a:latin typeface="Roboto" panose="02000000000000000000" pitchFamily="2" charset="0"/>
              </a:rPr>
              <a:t>, B., Austin, C.P. et al. </a:t>
            </a:r>
            <a:r>
              <a:rPr lang="es-ES" sz="800" b="0" i="0" dirty="0" err="1">
                <a:solidFill>
                  <a:srgbClr val="393B42"/>
                </a:solidFill>
                <a:effectLst/>
                <a:latin typeface="Roboto" panose="02000000000000000000" pitchFamily="2" charset="0"/>
              </a:rPr>
              <a:t>Therapies</a:t>
            </a:r>
            <a:r>
              <a:rPr lang="es-ES" sz="800" b="0" i="0" dirty="0">
                <a:solidFill>
                  <a:srgbClr val="393B42"/>
                </a:solidFill>
                <a:effectLst/>
                <a:latin typeface="Roboto" panose="02000000000000000000" pitchFamily="2" charset="0"/>
              </a:rPr>
              <a:t> </a:t>
            </a:r>
            <a:r>
              <a:rPr lang="es-ES" sz="800" b="0" i="0" dirty="0" err="1">
                <a:solidFill>
                  <a:srgbClr val="393B42"/>
                </a:solidFill>
                <a:effectLst/>
                <a:latin typeface="Roboto" panose="02000000000000000000" pitchFamily="2" charset="0"/>
              </a:rPr>
              <a:t>for</a:t>
            </a:r>
            <a:r>
              <a:rPr lang="es-ES" sz="800" b="0" i="0" dirty="0">
                <a:solidFill>
                  <a:srgbClr val="393B42"/>
                </a:solidFill>
                <a:effectLst/>
                <a:latin typeface="Roboto" panose="02000000000000000000" pitchFamily="2" charset="0"/>
              </a:rPr>
              <a:t> rare </a:t>
            </a:r>
            <a:r>
              <a:rPr lang="es-ES" sz="800" b="0" i="0" dirty="0" err="1">
                <a:solidFill>
                  <a:srgbClr val="393B42"/>
                </a:solidFill>
                <a:effectLst/>
                <a:latin typeface="Roboto" panose="02000000000000000000" pitchFamily="2" charset="0"/>
              </a:rPr>
              <a:t>diseases</a:t>
            </a:r>
            <a:r>
              <a:rPr lang="es-ES" sz="800" b="0" i="0" dirty="0">
                <a:solidFill>
                  <a:srgbClr val="393B42"/>
                </a:solidFill>
                <a:effectLst/>
                <a:latin typeface="Roboto" panose="02000000000000000000" pitchFamily="2" charset="0"/>
              </a:rPr>
              <a:t>: </a:t>
            </a:r>
            <a:r>
              <a:rPr lang="es-ES" sz="800" b="0" i="0" dirty="0" err="1">
                <a:solidFill>
                  <a:srgbClr val="393B42"/>
                </a:solidFill>
                <a:effectLst/>
                <a:latin typeface="Roboto" panose="02000000000000000000" pitchFamily="2" charset="0"/>
              </a:rPr>
              <a:t>therapeutic</a:t>
            </a:r>
            <a:r>
              <a:rPr lang="es-ES" sz="800" b="0" i="0" dirty="0">
                <a:solidFill>
                  <a:srgbClr val="393B42"/>
                </a:solidFill>
                <a:effectLst/>
                <a:latin typeface="Roboto" panose="02000000000000000000" pitchFamily="2" charset="0"/>
              </a:rPr>
              <a:t> </a:t>
            </a:r>
            <a:r>
              <a:rPr lang="es-ES" sz="800" b="0" i="0" dirty="0" err="1">
                <a:solidFill>
                  <a:srgbClr val="393B42"/>
                </a:solidFill>
                <a:effectLst/>
                <a:latin typeface="Roboto" panose="02000000000000000000" pitchFamily="2" charset="0"/>
              </a:rPr>
              <a:t>modalities</a:t>
            </a:r>
            <a:r>
              <a:rPr lang="es-ES" sz="800" b="0" i="0" dirty="0">
                <a:solidFill>
                  <a:srgbClr val="393B42"/>
                </a:solidFill>
                <a:effectLst/>
                <a:latin typeface="Roboto" panose="02000000000000000000" pitchFamily="2" charset="0"/>
              </a:rPr>
              <a:t>, </a:t>
            </a:r>
            <a:r>
              <a:rPr lang="es-ES" sz="800" b="0" i="0" dirty="0" err="1">
                <a:solidFill>
                  <a:srgbClr val="393B42"/>
                </a:solidFill>
                <a:effectLst/>
                <a:latin typeface="Roboto" panose="02000000000000000000" pitchFamily="2" charset="0"/>
              </a:rPr>
              <a:t>progress</a:t>
            </a:r>
            <a:r>
              <a:rPr lang="es-ES" sz="800" b="0" i="0" dirty="0">
                <a:solidFill>
                  <a:srgbClr val="393B42"/>
                </a:solidFill>
                <a:effectLst/>
                <a:latin typeface="Roboto" panose="02000000000000000000" pitchFamily="2" charset="0"/>
              </a:rPr>
              <a:t> and </a:t>
            </a:r>
            <a:r>
              <a:rPr lang="es-ES" sz="800" b="0" i="0" dirty="0" err="1">
                <a:solidFill>
                  <a:srgbClr val="393B42"/>
                </a:solidFill>
                <a:effectLst/>
                <a:latin typeface="Roboto" panose="02000000000000000000" pitchFamily="2" charset="0"/>
              </a:rPr>
              <a:t>challenges</a:t>
            </a:r>
            <a:r>
              <a:rPr lang="es-ES" sz="800" b="0" i="0" dirty="0">
                <a:solidFill>
                  <a:srgbClr val="393B42"/>
                </a:solidFill>
                <a:effectLst/>
                <a:latin typeface="Roboto" panose="02000000000000000000" pitchFamily="2" charset="0"/>
              </a:rPr>
              <a:t> </a:t>
            </a:r>
            <a:r>
              <a:rPr lang="es-ES" sz="800" b="0" i="0" dirty="0" err="1">
                <a:solidFill>
                  <a:srgbClr val="393B42"/>
                </a:solidFill>
                <a:effectLst/>
                <a:latin typeface="Roboto" panose="02000000000000000000" pitchFamily="2" charset="0"/>
              </a:rPr>
              <a:t>ahead</a:t>
            </a:r>
            <a:r>
              <a:rPr lang="es-ES" sz="800" b="0" i="0" dirty="0">
                <a:solidFill>
                  <a:srgbClr val="393B42"/>
                </a:solidFill>
                <a:effectLst/>
                <a:latin typeface="Roboto" panose="02000000000000000000" pitchFamily="2" charset="0"/>
              </a:rPr>
              <a:t>. </a:t>
            </a:r>
            <a:r>
              <a:rPr lang="es-ES" sz="800" b="0" i="0" dirty="0" err="1">
                <a:solidFill>
                  <a:srgbClr val="393B42"/>
                </a:solidFill>
                <a:effectLst/>
                <a:latin typeface="Roboto" panose="02000000000000000000" pitchFamily="2" charset="0"/>
              </a:rPr>
              <a:t>Nat</a:t>
            </a:r>
            <a:r>
              <a:rPr lang="es-ES" sz="800" b="0" i="0" dirty="0">
                <a:solidFill>
                  <a:srgbClr val="393B42"/>
                </a:solidFill>
                <a:effectLst/>
                <a:latin typeface="Roboto" panose="02000000000000000000" pitchFamily="2" charset="0"/>
              </a:rPr>
              <a:t> </a:t>
            </a:r>
            <a:r>
              <a:rPr lang="es-ES" sz="800" b="0" i="0" dirty="0" err="1">
                <a:solidFill>
                  <a:srgbClr val="393B42"/>
                </a:solidFill>
                <a:effectLst/>
                <a:latin typeface="Roboto" panose="02000000000000000000" pitchFamily="2" charset="0"/>
              </a:rPr>
              <a:t>Rev</a:t>
            </a:r>
            <a:r>
              <a:rPr lang="es-ES" sz="800" b="0" i="0" dirty="0">
                <a:solidFill>
                  <a:srgbClr val="393B42"/>
                </a:solidFill>
                <a:effectLst/>
                <a:latin typeface="Roboto" panose="02000000000000000000" pitchFamily="2" charset="0"/>
              </a:rPr>
              <a:t> </a:t>
            </a:r>
            <a:r>
              <a:rPr lang="es-ES" sz="800" b="0" i="0" dirty="0" err="1">
                <a:solidFill>
                  <a:srgbClr val="393B42"/>
                </a:solidFill>
                <a:effectLst/>
                <a:latin typeface="Roboto" panose="02000000000000000000" pitchFamily="2" charset="0"/>
              </a:rPr>
              <a:t>Drug</a:t>
            </a:r>
            <a:r>
              <a:rPr lang="es-ES" sz="800" b="0" i="0" dirty="0">
                <a:solidFill>
                  <a:srgbClr val="393B42"/>
                </a:solidFill>
                <a:effectLst/>
                <a:latin typeface="Roboto" panose="02000000000000000000" pitchFamily="2" charset="0"/>
              </a:rPr>
              <a:t> </a:t>
            </a:r>
            <a:r>
              <a:rPr lang="es-ES" sz="800" b="0" i="0" dirty="0" err="1">
                <a:solidFill>
                  <a:srgbClr val="393B42"/>
                </a:solidFill>
                <a:effectLst/>
                <a:latin typeface="Roboto" panose="02000000000000000000" pitchFamily="2" charset="0"/>
              </a:rPr>
              <a:t>Discov</a:t>
            </a:r>
            <a:r>
              <a:rPr lang="es-ES" sz="800" b="0" i="0" dirty="0">
                <a:solidFill>
                  <a:srgbClr val="393B42"/>
                </a:solidFill>
                <a:effectLst/>
                <a:latin typeface="Roboto" panose="02000000000000000000" pitchFamily="2" charset="0"/>
              </a:rPr>
              <a:t> 19, 93–111. 2020. </a:t>
            </a:r>
            <a:r>
              <a:rPr lang="es-ES" sz="800" b="0" i="0" u="none" strike="noStrike" dirty="0">
                <a:solidFill>
                  <a:srgbClr val="517AFF"/>
                </a:solidFill>
                <a:effectLst/>
                <a:latin typeface="Roboto" panose="02000000000000000000" pitchFamily="2" charset="0"/>
                <a:hlinkClick r:id="rId6"/>
              </a:rPr>
              <a:t>https://doi.org/10.1038/s41573-019-0049-9</a:t>
            </a:r>
            <a:endParaRPr lang="es-ES" sz="800" dirty="0"/>
          </a:p>
        </p:txBody>
      </p:sp>
      <p:sp>
        <p:nvSpPr>
          <p:cNvPr id="3" name="CuadroTexto 2">
            <a:extLst>
              <a:ext uri="{FF2B5EF4-FFF2-40B4-BE49-F238E27FC236}">
                <a16:creationId xmlns:a16="http://schemas.microsoft.com/office/drawing/2014/main" id="{D8E9CAD9-CAD6-94DE-E9A5-4E06F1AAD5CF}"/>
              </a:ext>
            </a:extLst>
          </p:cNvPr>
          <p:cNvSpPr txBox="1"/>
          <p:nvPr/>
        </p:nvSpPr>
        <p:spPr>
          <a:xfrm>
            <a:off x="7923087" y="939296"/>
            <a:ext cx="1421258" cy="369332"/>
          </a:xfrm>
          <a:prstGeom prst="rect">
            <a:avLst/>
          </a:prstGeom>
          <a:noFill/>
        </p:spPr>
        <p:txBody>
          <a:bodyPr wrap="square">
            <a:spAutoFit/>
          </a:bodyPr>
          <a:lstStyle/>
          <a:p>
            <a:pPr algn="ctr"/>
            <a:r>
              <a:rPr lang="es-ES" dirty="0"/>
              <a:t>gen CTFR </a:t>
            </a:r>
            <a:endParaRPr lang="es-MX" dirty="0"/>
          </a:p>
        </p:txBody>
      </p:sp>
      <p:sp>
        <p:nvSpPr>
          <p:cNvPr id="7" name="CuadroTexto 6">
            <a:extLst>
              <a:ext uri="{FF2B5EF4-FFF2-40B4-BE49-F238E27FC236}">
                <a16:creationId xmlns:a16="http://schemas.microsoft.com/office/drawing/2014/main" id="{9AADD10D-27EA-7B77-E5E5-17A8C8AC1238}"/>
              </a:ext>
            </a:extLst>
          </p:cNvPr>
          <p:cNvSpPr txBox="1"/>
          <p:nvPr/>
        </p:nvSpPr>
        <p:spPr>
          <a:xfrm>
            <a:off x="6182739" y="934114"/>
            <a:ext cx="2129590" cy="369332"/>
          </a:xfrm>
          <a:prstGeom prst="rect">
            <a:avLst/>
          </a:prstGeom>
          <a:noFill/>
        </p:spPr>
        <p:txBody>
          <a:bodyPr wrap="square">
            <a:spAutoFit/>
          </a:bodyPr>
          <a:lstStyle/>
          <a:p>
            <a:r>
              <a:rPr lang="es-ES" dirty="0"/>
              <a:t>Fibrosis quística </a:t>
            </a:r>
            <a:endParaRPr lang="es-MX" dirty="0"/>
          </a:p>
        </p:txBody>
      </p:sp>
    </p:spTree>
    <p:extLst>
      <p:ext uri="{BB962C8B-B14F-4D97-AF65-F5344CB8AC3E}">
        <p14:creationId xmlns:p14="http://schemas.microsoft.com/office/powerpoint/2010/main" val="21940445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F9D96E-A219-C51C-9DA0-819B289B8902}"/>
              </a:ext>
            </a:extLst>
          </p:cNvPr>
          <p:cNvSpPr>
            <a:spLocks noGrp="1"/>
          </p:cNvSpPr>
          <p:nvPr>
            <p:ph type="title"/>
          </p:nvPr>
        </p:nvSpPr>
        <p:spPr/>
        <p:txBody>
          <a:bodyPr/>
          <a:lstStyle/>
          <a:p>
            <a:r>
              <a:rPr lang="es-ES" dirty="0"/>
              <a:t>Tipos de terapias en enfermedades huérfanas </a:t>
            </a:r>
          </a:p>
        </p:txBody>
      </p:sp>
      <p:pic>
        <p:nvPicPr>
          <p:cNvPr id="5" name="Imagen 4">
            <a:extLst>
              <a:ext uri="{FF2B5EF4-FFF2-40B4-BE49-F238E27FC236}">
                <a16:creationId xmlns:a16="http://schemas.microsoft.com/office/drawing/2014/main" id="{35AEE6D6-84A2-1EB0-16AA-336C0D4FEC6D}"/>
              </a:ext>
            </a:extLst>
          </p:cNvPr>
          <p:cNvPicPr>
            <a:picLocks noChangeAspect="1"/>
          </p:cNvPicPr>
          <p:nvPr/>
        </p:nvPicPr>
        <p:blipFill>
          <a:blip r:embed="rId3"/>
          <a:stretch>
            <a:fillRect/>
          </a:stretch>
        </p:blipFill>
        <p:spPr>
          <a:xfrm>
            <a:off x="6710424" y="1240086"/>
            <a:ext cx="2437782" cy="2724580"/>
          </a:xfrm>
          <a:prstGeom prst="rect">
            <a:avLst/>
          </a:prstGeom>
        </p:spPr>
      </p:pic>
      <p:sp>
        <p:nvSpPr>
          <p:cNvPr id="3" name="Marcador de texto 2">
            <a:extLst>
              <a:ext uri="{FF2B5EF4-FFF2-40B4-BE49-F238E27FC236}">
                <a16:creationId xmlns:a16="http://schemas.microsoft.com/office/drawing/2014/main" id="{E71E3793-F8A1-6CCB-51AB-8D2387B543F6}"/>
              </a:ext>
            </a:extLst>
          </p:cNvPr>
          <p:cNvSpPr>
            <a:spLocks noGrp="1"/>
          </p:cNvSpPr>
          <p:nvPr>
            <p:ph type="body" sz="quarter" idx="20"/>
          </p:nvPr>
        </p:nvSpPr>
        <p:spPr>
          <a:xfrm>
            <a:off x="838200" y="1720850"/>
            <a:ext cx="4925602" cy="991527"/>
          </a:xfrm>
        </p:spPr>
        <p:txBody>
          <a:bodyPr/>
          <a:lstStyle/>
          <a:p>
            <a:r>
              <a:rPr lang="es-ES" dirty="0"/>
              <a:t>Terapias de reemplazo enzimático </a:t>
            </a:r>
          </a:p>
        </p:txBody>
      </p:sp>
      <p:sp>
        <p:nvSpPr>
          <p:cNvPr id="8" name="TextBox 27">
            <a:extLst>
              <a:ext uri="{FF2B5EF4-FFF2-40B4-BE49-F238E27FC236}">
                <a16:creationId xmlns:a16="http://schemas.microsoft.com/office/drawing/2014/main" id="{E96F847A-CBEB-6BB7-90F8-F32E050246E8}"/>
              </a:ext>
            </a:extLst>
          </p:cNvPr>
          <p:cNvSpPr txBox="1"/>
          <p:nvPr/>
        </p:nvSpPr>
        <p:spPr>
          <a:xfrm>
            <a:off x="533367" y="5791823"/>
            <a:ext cx="3286664" cy="353862"/>
          </a:xfrm>
          <a:prstGeom prst="rect">
            <a:avLst/>
          </a:prstGeom>
          <a:noFill/>
        </p:spPr>
        <p:txBody>
          <a:bodyPr wrap="square" lIns="0" tIns="0" rIns="0" bIns="0" rtlCol="0">
            <a:noAutofit/>
          </a:bodyPr>
          <a:lstStyle/>
          <a:p>
            <a:pPr algn="ctr"/>
            <a:r>
              <a:rPr lang="es-CO" sz="800" dirty="0"/>
              <a:t>Gráfica adaptada de: Drugbank. </a:t>
            </a:r>
            <a:r>
              <a:rPr lang="es-CO" sz="800" dirty="0">
                <a:hlinkClick r:id="rId4"/>
              </a:rPr>
              <a:t>https://www.drugbank.ca/drugs/DB09105</a:t>
            </a:r>
            <a:r>
              <a:rPr lang="es-CO" dirty="0"/>
              <a:t> </a:t>
            </a:r>
            <a:br>
              <a:rPr lang="es-CO" dirty="0"/>
            </a:br>
            <a:r>
              <a:rPr lang="es-CO" sz="800" dirty="0"/>
              <a:t>Acesso em 30/01/2019.</a:t>
            </a:r>
          </a:p>
          <a:p>
            <a:pPr algn="ctr"/>
            <a:endParaRPr lang="es-CO" sz="800" dirty="0"/>
          </a:p>
        </p:txBody>
      </p:sp>
      <p:sp>
        <p:nvSpPr>
          <p:cNvPr id="10" name="Marcador de texto 2">
            <a:extLst>
              <a:ext uri="{FF2B5EF4-FFF2-40B4-BE49-F238E27FC236}">
                <a16:creationId xmlns:a16="http://schemas.microsoft.com/office/drawing/2014/main" id="{13CF21F5-0D6F-87F4-A273-077289BCAAD3}"/>
              </a:ext>
            </a:extLst>
          </p:cNvPr>
          <p:cNvSpPr txBox="1">
            <a:spLocks/>
          </p:cNvSpPr>
          <p:nvPr/>
        </p:nvSpPr>
        <p:spPr bwMode="auto">
          <a:xfrm>
            <a:off x="838200" y="3907533"/>
            <a:ext cx="4925602" cy="991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1" fontAlgn="base" hangingPunct="1">
              <a:lnSpc>
                <a:spcPts val="2600"/>
              </a:lnSpc>
              <a:spcBef>
                <a:spcPts val="1000"/>
              </a:spcBef>
              <a:spcAft>
                <a:spcPts val="600"/>
              </a:spcAft>
              <a:buFontTx/>
              <a:buNone/>
              <a:defRPr sz="2400" b="1" i="0" kern="1200">
                <a:solidFill>
                  <a:schemeClr val="accent1"/>
                </a:solidFill>
                <a:latin typeface="Arial" panose="020B0604020202020204" pitchFamily="34" charset="0"/>
                <a:ea typeface="ヒラギノ角ゴ Pro W3" panose="020B0300000000000000" pitchFamily="34" charset="-128"/>
                <a:cs typeface="+mn-cs"/>
              </a:defRPr>
            </a:lvl1pPr>
            <a:lvl2pPr marL="800100" indent="-342900" algn="l" rtl="0" eaLnBrk="1" fontAlgn="base" hangingPunct="1">
              <a:lnSpc>
                <a:spcPct val="100000"/>
              </a:lnSpc>
              <a:spcBef>
                <a:spcPts val="500"/>
              </a:spcBef>
              <a:spcAft>
                <a:spcPts val="500"/>
              </a:spcAft>
              <a:buSzPct val="95000"/>
              <a:buFont typeface="Arial" panose="020B0604020202020204" pitchFamily="34" charset="0"/>
              <a:buChar char="•"/>
              <a:defRPr sz="2200" b="0" i="0" kern="1200">
                <a:solidFill>
                  <a:schemeClr val="tx2"/>
                </a:solidFill>
                <a:latin typeface="Arial" panose="020B0604020202020204" pitchFamily="34" charset="0"/>
                <a:ea typeface="ヒラギノ角ゴ Pro W3" panose="020B0300000000000000" pitchFamily="34" charset="-128"/>
                <a:cs typeface="+mn-cs"/>
              </a:defRPr>
            </a:lvl2pPr>
            <a:lvl3pPr marL="1257300" indent="-342900" algn="l" rtl="0" eaLnBrk="1" fontAlgn="base" hangingPunct="1">
              <a:lnSpc>
                <a:spcPct val="100000"/>
              </a:lnSpc>
              <a:spcBef>
                <a:spcPts val="500"/>
              </a:spcBef>
              <a:spcAft>
                <a:spcPts val="500"/>
              </a:spcAft>
              <a:buSzPct val="95000"/>
              <a:buFont typeface="Arial" panose="020B0604020202020204" pitchFamily="34" charset="0"/>
              <a:buChar char="•"/>
              <a:defRPr sz="2000" b="0" i="0" kern="1200">
                <a:solidFill>
                  <a:schemeClr val="tx2"/>
                </a:solidFill>
                <a:latin typeface="Arial" panose="020B0604020202020204" pitchFamily="34" charset="0"/>
                <a:ea typeface="ヒラギノ角ゴ Pro W3" panose="020B0300000000000000" pitchFamily="34" charset="-128"/>
                <a:cs typeface="+mn-cs"/>
              </a:defRPr>
            </a:lvl3pPr>
            <a:lvl4pPr marL="1657350" indent="-285750" algn="l" rtl="0" eaLnBrk="1" fontAlgn="base" hangingPunct="1">
              <a:lnSpc>
                <a:spcPct val="100000"/>
              </a:lnSpc>
              <a:spcBef>
                <a:spcPts val="500"/>
              </a:spcBef>
              <a:spcAft>
                <a:spcPts val="500"/>
              </a:spcAft>
              <a:buSzPct val="95000"/>
              <a:buFont typeface="Arial" panose="020B0604020202020204" pitchFamily="34" charset="0"/>
              <a:buChar char="•"/>
              <a:defRPr sz="1800" b="0" i="0" kern="1200">
                <a:solidFill>
                  <a:schemeClr val="tx2"/>
                </a:solidFill>
                <a:latin typeface="Arial" panose="020B0604020202020204" pitchFamily="34" charset="0"/>
                <a:ea typeface="ヒラギノ角ゴ Pro W3" panose="020B0300000000000000" pitchFamily="34" charset="-128"/>
                <a:cs typeface="+mn-cs"/>
              </a:defRPr>
            </a:lvl4pPr>
            <a:lvl5pPr marL="2114550" indent="-285750" algn="l" rtl="0" eaLnBrk="1" fontAlgn="base" hangingPunct="1">
              <a:lnSpc>
                <a:spcPct val="100000"/>
              </a:lnSpc>
              <a:spcBef>
                <a:spcPts val="500"/>
              </a:spcBef>
              <a:spcAft>
                <a:spcPts val="500"/>
              </a:spcAft>
              <a:buSzPct val="95000"/>
              <a:buFont typeface="Arial" panose="020B0604020202020204" pitchFamily="34" charset="0"/>
              <a:buChar char="•"/>
              <a:defRPr sz="1800" b="0" i="0" kern="1200">
                <a:solidFill>
                  <a:schemeClr val="tx2"/>
                </a:solidFill>
                <a:latin typeface="Arial" panose="020B0604020202020204" pitchFamily="34" charset="0"/>
                <a:ea typeface="ヒラギノ角ゴ Pro W3" panose="020B03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dirty="0"/>
              <a:t>Terapias con  oligonucleótidos (RNA) </a:t>
            </a:r>
          </a:p>
        </p:txBody>
      </p:sp>
      <p:pic>
        <p:nvPicPr>
          <p:cNvPr id="11" name="Imagen 10">
            <a:extLst>
              <a:ext uri="{FF2B5EF4-FFF2-40B4-BE49-F238E27FC236}">
                <a16:creationId xmlns:a16="http://schemas.microsoft.com/office/drawing/2014/main" id="{8C4FA7AE-7E16-579F-F145-ACE63B5EB6B9}"/>
              </a:ext>
            </a:extLst>
          </p:cNvPr>
          <p:cNvPicPr>
            <a:picLocks noChangeAspect="1"/>
          </p:cNvPicPr>
          <p:nvPr/>
        </p:nvPicPr>
        <p:blipFill>
          <a:blip r:embed="rId5"/>
          <a:stretch>
            <a:fillRect/>
          </a:stretch>
        </p:blipFill>
        <p:spPr>
          <a:xfrm>
            <a:off x="6096000" y="3964666"/>
            <a:ext cx="3900778" cy="2181019"/>
          </a:xfrm>
          <a:prstGeom prst="rect">
            <a:avLst/>
          </a:prstGeom>
        </p:spPr>
      </p:pic>
      <p:sp>
        <p:nvSpPr>
          <p:cNvPr id="12" name="CuadroTexto 11">
            <a:extLst>
              <a:ext uri="{FF2B5EF4-FFF2-40B4-BE49-F238E27FC236}">
                <a16:creationId xmlns:a16="http://schemas.microsoft.com/office/drawing/2014/main" id="{C38A891E-96EB-DE8F-D6DD-5CE805201CF6}"/>
              </a:ext>
            </a:extLst>
          </p:cNvPr>
          <p:cNvSpPr txBox="1"/>
          <p:nvPr/>
        </p:nvSpPr>
        <p:spPr>
          <a:xfrm>
            <a:off x="688369" y="6488058"/>
            <a:ext cx="10665431" cy="215444"/>
          </a:xfrm>
          <a:prstGeom prst="rect">
            <a:avLst/>
          </a:prstGeom>
          <a:noFill/>
        </p:spPr>
        <p:txBody>
          <a:bodyPr wrap="square">
            <a:spAutoFit/>
          </a:bodyPr>
          <a:lstStyle/>
          <a:p>
            <a:r>
              <a:rPr lang="es-ES" sz="800" b="0" i="0" dirty="0" err="1">
                <a:solidFill>
                  <a:srgbClr val="393B42"/>
                </a:solidFill>
                <a:effectLst/>
                <a:latin typeface="Roboto" panose="02000000000000000000" pitchFamily="2" charset="0"/>
              </a:rPr>
              <a:t>Tambuyzer</a:t>
            </a:r>
            <a:r>
              <a:rPr lang="es-ES" sz="800" b="0" i="0" dirty="0">
                <a:solidFill>
                  <a:srgbClr val="393B42"/>
                </a:solidFill>
                <a:effectLst/>
                <a:latin typeface="Roboto" panose="02000000000000000000" pitchFamily="2" charset="0"/>
              </a:rPr>
              <a:t>, E., </a:t>
            </a:r>
            <a:r>
              <a:rPr lang="es-ES" sz="800" b="0" i="0" dirty="0" err="1">
                <a:solidFill>
                  <a:srgbClr val="393B42"/>
                </a:solidFill>
                <a:effectLst/>
                <a:latin typeface="Roboto" panose="02000000000000000000" pitchFamily="2" charset="0"/>
              </a:rPr>
              <a:t>Vandendriessche</a:t>
            </a:r>
            <a:r>
              <a:rPr lang="es-ES" sz="800" b="0" i="0" dirty="0">
                <a:solidFill>
                  <a:srgbClr val="393B42"/>
                </a:solidFill>
                <a:effectLst/>
                <a:latin typeface="Roboto" panose="02000000000000000000" pitchFamily="2" charset="0"/>
              </a:rPr>
              <a:t>, B., Austin, C.P. et al. </a:t>
            </a:r>
            <a:r>
              <a:rPr lang="es-ES" sz="800" b="0" i="0" dirty="0" err="1">
                <a:solidFill>
                  <a:srgbClr val="393B42"/>
                </a:solidFill>
                <a:effectLst/>
                <a:latin typeface="Roboto" panose="02000000000000000000" pitchFamily="2" charset="0"/>
              </a:rPr>
              <a:t>Therapies</a:t>
            </a:r>
            <a:r>
              <a:rPr lang="es-ES" sz="800" b="0" i="0" dirty="0">
                <a:solidFill>
                  <a:srgbClr val="393B42"/>
                </a:solidFill>
                <a:effectLst/>
                <a:latin typeface="Roboto" panose="02000000000000000000" pitchFamily="2" charset="0"/>
              </a:rPr>
              <a:t> </a:t>
            </a:r>
            <a:r>
              <a:rPr lang="es-ES" sz="800" b="0" i="0" dirty="0" err="1">
                <a:solidFill>
                  <a:srgbClr val="393B42"/>
                </a:solidFill>
                <a:effectLst/>
                <a:latin typeface="Roboto" panose="02000000000000000000" pitchFamily="2" charset="0"/>
              </a:rPr>
              <a:t>for</a:t>
            </a:r>
            <a:r>
              <a:rPr lang="es-ES" sz="800" b="0" i="0" dirty="0">
                <a:solidFill>
                  <a:srgbClr val="393B42"/>
                </a:solidFill>
                <a:effectLst/>
                <a:latin typeface="Roboto" panose="02000000000000000000" pitchFamily="2" charset="0"/>
              </a:rPr>
              <a:t> rare </a:t>
            </a:r>
            <a:r>
              <a:rPr lang="es-ES" sz="800" b="0" i="0" dirty="0" err="1">
                <a:solidFill>
                  <a:srgbClr val="393B42"/>
                </a:solidFill>
                <a:effectLst/>
                <a:latin typeface="Roboto" panose="02000000000000000000" pitchFamily="2" charset="0"/>
              </a:rPr>
              <a:t>diseases</a:t>
            </a:r>
            <a:r>
              <a:rPr lang="es-ES" sz="800" b="0" i="0" dirty="0">
                <a:solidFill>
                  <a:srgbClr val="393B42"/>
                </a:solidFill>
                <a:effectLst/>
                <a:latin typeface="Roboto" panose="02000000000000000000" pitchFamily="2" charset="0"/>
              </a:rPr>
              <a:t>: </a:t>
            </a:r>
            <a:r>
              <a:rPr lang="es-ES" sz="800" b="0" i="0" dirty="0" err="1">
                <a:solidFill>
                  <a:srgbClr val="393B42"/>
                </a:solidFill>
                <a:effectLst/>
                <a:latin typeface="Roboto" panose="02000000000000000000" pitchFamily="2" charset="0"/>
              </a:rPr>
              <a:t>therapeutic</a:t>
            </a:r>
            <a:r>
              <a:rPr lang="es-ES" sz="800" b="0" i="0" dirty="0">
                <a:solidFill>
                  <a:srgbClr val="393B42"/>
                </a:solidFill>
                <a:effectLst/>
                <a:latin typeface="Roboto" panose="02000000000000000000" pitchFamily="2" charset="0"/>
              </a:rPr>
              <a:t> </a:t>
            </a:r>
            <a:r>
              <a:rPr lang="es-ES" sz="800" b="0" i="0" dirty="0" err="1">
                <a:solidFill>
                  <a:srgbClr val="393B42"/>
                </a:solidFill>
                <a:effectLst/>
                <a:latin typeface="Roboto" panose="02000000000000000000" pitchFamily="2" charset="0"/>
              </a:rPr>
              <a:t>modalities</a:t>
            </a:r>
            <a:r>
              <a:rPr lang="es-ES" sz="800" b="0" i="0" dirty="0">
                <a:solidFill>
                  <a:srgbClr val="393B42"/>
                </a:solidFill>
                <a:effectLst/>
                <a:latin typeface="Roboto" panose="02000000000000000000" pitchFamily="2" charset="0"/>
              </a:rPr>
              <a:t>, </a:t>
            </a:r>
            <a:r>
              <a:rPr lang="es-ES" sz="800" b="0" i="0" dirty="0" err="1">
                <a:solidFill>
                  <a:srgbClr val="393B42"/>
                </a:solidFill>
                <a:effectLst/>
                <a:latin typeface="Roboto" panose="02000000000000000000" pitchFamily="2" charset="0"/>
              </a:rPr>
              <a:t>progress</a:t>
            </a:r>
            <a:r>
              <a:rPr lang="es-ES" sz="800" b="0" i="0" dirty="0">
                <a:solidFill>
                  <a:srgbClr val="393B42"/>
                </a:solidFill>
                <a:effectLst/>
                <a:latin typeface="Roboto" panose="02000000000000000000" pitchFamily="2" charset="0"/>
              </a:rPr>
              <a:t> and </a:t>
            </a:r>
            <a:r>
              <a:rPr lang="es-ES" sz="800" b="0" i="0" dirty="0" err="1">
                <a:solidFill>
                  <a:srgbClr val="393B42"/>
                </a:solidFill>
                <a:effectLst/>
                <a:latin typeface="Roboto" panose="02000000000000000000" pitchFamily="2" charset="0"/>
              </a:rPr>
              <a:t>challenges</a:t>
            </a:r>
            <a:r>
              <a:rPr lang="es-ES" sz="800" b="0" i="0" dirty="0">
                <a:solidFill>
                  <a:srgbClr val="393B42"/>
                </a:solidFill>
                <a:effectLst/>
                <a:latin typeface="Roboto" panose="02000000000000000000" pitchFamily="2" charset="0"/>
              </a:rPr>
              <a:t> </a:t>
            </a:r>
            <a:r>
              <a:rPr lang="es-ES" sz="800" b="0" i="0" dirty="0" err="1">
                <a:solidFill>
                  <a:srgbClr val="393B42"/>
                </a:solidFill>
                <a:effectLst/>
                <a:latin typeface="Roboto" panose="02000000000000000000" pitchFamily="2" charset="0"/>
              </a:rPr>
              <a:t>ahead</a:t>
            </a:r>
            <a:r>
              <a:rPr lang="es-ES" sz="800" b="0" i="0" dirty="0">
                <a:solidFill>
                  <a:srgbClr val="393B42"/>
                </a:solidFill>
                <a:effectLst/>
                <a:latin typeface="Roboto" panose="02000000000000000000" pitchFamily="2" charset="0"/>
              </a:rPr>
              <a:t>. </a:t>
            </a:r>
            <a:r>
              <a:rPr lang="es-ES" sz="800" b="0" i="0" dirty="0" err="1">
                <a:solidFill>
                  <a:srgbClr val="393B42"/>
                </a:solidFill>
                <a:effectLst/>
                <a:latin typeface="Roboto" panose="02000000000000000000" pitchFamily="2" charset="0"/>
              </a:rPr>
              <a:t>Nat</a:t>
            </a:r>
            <a:r>
              <a:rPr lang="es-ES" sz="800" b="0" i="0" dirty="0">
                <a:solidFill>
                  <a:srgbClr val="393B42"/>
                </a:solidFill>
                <a:effectLst/>
                <a:latin typeface="Roboto" panose="02000000000000000000" pitchFamily="2" charset="0"/>
              </a:rPr>
              <a:t> </a:t>
            </a:r>
            <a:r>
              <a:rPr lang="es-ES" sz="800" b="0" i="0" dirty="0" err="1">
                <a:solidFill>
                  <a:srgbClr val="393B42"/>
                </a:solidFill>
                <a:effectLst/>
                <a:latin typeface="Roboto" panose="02000000000000000000" pitchFamily="2" charset="0"/>
              </a:rPr>
              <a:t>Rev</a:t>
            </a:r>
            <a:r>
              <a:rPr lang="es-ES" sz="800" b="0" i="0" dirty="0">
                <a:solidFill>
                  <a:srgbClr val="393B42"/>
                </a:solidFill>
                <a:effectLst/>
                <a:latin typeface="Roboto" panose="02000000000000000000" pitchFamily="2" charset="0"/>
              </a:rPr>
              <a:t> </a:t>
            </a:r>
            <a:r>
              <a:rPr lang="es-ES" sz="800" b="0" i="0" dirty="0" err="1">
                <a:solidFill>
                  <a:srgbClr val="393B42"/>
                </a:solidFill>
                <a:effectLst/>
                <a:latin typeface="Roboto" panose="02000000000000000000" pitchFamily="2" charset="0"/>
              </a:rPr>
              <a:t>Drug</a:t>
            </a:r>
            <a:r>
              <a:rPr lang="es-ES" sz="800" b="0" i="0" dirty="0">
                <a:solidFill>
                  <a:srgbClr val="393B42"/>
                </a:solidFill>
                <a:effectLst/>
                <a:latin typeface="Roboto" panose="02000000000000000000" pitchFamily="2" charset="0"/>
              </a:rPr>
              <a:t> </a:t>
            </a:r>
            <a:r>
              <a:rPr lang="es-ES" sz="800" b="0" i="0" dirty="0" err="1">
                <a:solidFill>
                  <a:srgbClr val="393B42"/>
                </a:solidFill>
                <a:effectLst/>
                <a:latin typeface="Roboto" panose="02000000000000000000" pitchFamily="2" charset="0"/>
              </a:rPr>
              <a:t>Discov</a:t>
            </a:r>
            <a:r>
              <a:rPr lang="es-ES" sz="800" b="0" i="0" dirty="0">
                <a:solidFill>
                  <a:srgbClr val="393B42"/>
                </a:solidFill>
                <a:effectLst/>
                <a:latin typeface="Roboto" panose="02000000000000000000" pitchFamily="2" charset="0"/>
              </a:rPr>
              <a:t> 19, 93–111. 2020. </a:t>
            </a:r>
            <a:r>
              <a:rPr lang="es-ES" sz="800" b="0" i="0" u="none" strike="noStrike" dirty="0">
                <a:solidFill>
                  <a:srgbClr val="517AFF"/>
                </a:solidFill>
                <a:effectLst/>
                <a:latin typeface="Roboto" panose="02000000000000000000" pitchFamily="2" charset="0"/>
                <a:hlinkClick r:id="rId6"/>
              </a:rPr>
              <a:t>https://doi.org/10.1038/s41573-019-0049-9</a:t>
            </a:r>
            <a:endParaRPr lang="es-ES" sz="800" dirty="0"/>
          </a:p>
        </p:txBody>
      </p:sp>
      <p:sp>
        <p:nvSpPr>
          <p:cNvPr id="6" name="CuadroTexto 5">
            <a:extLst>
              <a:ext uri="{FF2B5EF4-FFF2-40B4-BE49-F238E27FC236}">
                <a16:creationId xmlns:a16="http://schemas.microsoft.com/office/drawing/2014/main" id="{07824EDE-9A88-1295-64AB-2A6744EADC2F}"/>
              </a:ext>
            </a:extLst>
          </p:cNvPr>
          <p:cNvSpPr txBox="1"/>
          <p:nvPr/>
        </p:nvSpPr>
        <p:spPr>
          <a:xfrm>
            <a:off x="8868878" y="2523836"/>
            <a:ext cx="2219425" cy="461665"/>
          </a:xfrm>
          <a:prstGeom prst="rect">
            <a:avLst/>
          </a:prstGeom>
          <a:noFill/>
        </p:spPr>
        <p:txBody>
          <a:bodyPr wrap="square">
            <a:spAutoFit/>
          </a:bodyPr>
          <a:lstStyle/>
          <a:p>
            <a:r>
              <a:rPr lang="es-MX" sz="1200" dirty="0"/>
              <a:t>Factor VIII o factor IX para tratar pacientes con hemofilia </a:t>
            </a:r>
          </a:p>
        </p:txBody>
      </p:sp>
      <p:sp>
        <p:nvSpPr>
          <p:cNvPr id="9" name="CuadroTexto 8">
            <a:extLst>
              <a:ext uri="{FF2B5EF4-FFF2-40B4-BE49-F238E27FC236}">
                <a16:creationId xmlns:a16="http://schemas.microsoft.com/office/drawing/2014/main" id="{6DBFA444-1761-C7BD-9D80-525C0FEF650D}"/>
              </a:ext>
            </a:extLst>
          </p:cNvPr>
          <p:cNvSpPr txBox="1"/>
          <p:nvPr/>
        </p:nvSpPr>
        <p:spPr>
          <a:xfrm>
            <a:off x="1100425" y="4714394"/>
            <a:ext cx="4401152" cy="369332"/>
          </a:xfrm>
          <a:prstGeom prst="rect">
            <a:avLst/>
          </a:prstGeom>
          <a:noFill/>
        </p:spPr>
        <p:txBody>
          <a:bodyPr wrap="square">
            <a:spAutoFit/>
          </a:bodyPr>
          <a:lstStyle/>
          <a:p>
            <a:r>
              <a:rPr lang="es-MX" dirty="0"/>
              <a:t>Modifican la expresión genética</a:t>
            </a:r>
          </a:p>
        </p:txBody>
      </p:sp>
      <p:sp>
        <p:nvSpPr>
          <p:cNvPr id="14" name="CuadroTexto 13">
            <a:extLst>
              <a:ext uri="{FF2B5EF4-FFF2-40B4-BE49-F238E27FC236}">
                <a16:creationId xmlns:a16="http://schemas.microsoft.com/office/drawing/2014/main" id="{E77FCB41-C3C4-DAAF-F71B-DB3CE2611EE5}"/>
              </a:ext>
            </a:extLst>
          </p:cNvPr>
          <p:cNvSpPr txBox="1"/>
          <p:nvPr/>
        </p:nvSpPr>
        <p:spPr>
          <a:xfrm>
            <a:off x="9148206" y="5083726"/>
            <a:ext cx="2957362" cy="646331"/>
          </a:xfrm>
          <a:prstGeom prst="rect">
            <a:avLst/>
          </a:prstGeom>
          <a:noFill/>
        </p:spPr>
        <p:txBody>
          <a:bodyPr wrap="square">
            <a:spAutoFit/>
          </a:bodyPr>
          <a:lstStyle/>
          <a:p>
            <a:r>
              <a:rPr lang="es-MX" dirty="0"/>
              <a:t>Hipercolesterolemia familiar homocigota</a:t>
            </a:r>
          </a:p>
        </p:txBody>
      </p:sp>
    </p:spTree>
    <p:extLst>
      <p:ext uri="{BB962C8B-B14F-4D97-AF65-F5344CB8AC3E}">
        <p14:creationId xmlns:p14="http://schemas.microsoft.com/office/powerpoint/2010/main" val="14297057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5F178C-CF49-740A-3AED-BFE974979EE9}"/>
              </a:ext>
            </a:extLst>
          </p:cNvPr>
          <p:cNvSpPr>
            <a:spLocks noGrp="1"/>
          </p:cNvSpPr>
          <p:nvPr>
            <p:ph type="title"/>
          </p:nvPr>
        </p:nvSpPr>
        <p:spPr/>
        <p:txBody>
          <a:bodyPr/>
          <a:lstStyle/>
          <a:p>
            <a:r>
              <a:rPr lang="es-ES" dirty="0"/>
              <a:t>De la terapia celular a terapia génica, terapia de reemplazo enzimático y mas ....</a:t>
            </a:r>
          </a:p>
        </p:txBody>
      </p:sp>
      <p:pic>
        <p:nvPicPr>
          <p:cNvPr id="9" name="Imagen 8">
            <a:extLst>
              <a:ext uri="{FF2B5EF4-FFF2-40B4-BE49-F238E27FC236}">
                <a16:creationId xmlns:a16="http://schemas.microsoft.com/office/drawing/2014/main" id="{0F705386-4396-81E2-59BF-3B2C77AEE2ED}"/>
              </a:ext>
            </a:extLst>
          </p:cNvPr>
          <p:cNvPicPr>
            <a:picLocks noChangeAspect="1"/>
          </p:cNvPicPr>
          <p:nvPr/>
        </p:nvPicPr>
        <p:blipFill>
          <a:blip r:embed="rId3"/>
          <a:stretch>
            <a:fillRect/>
          </a:stretch>
        </p:blipFill>
        <p:spPr>
          <a:xfrm>
            <a:off x="5112066" y="1514430"/>
            <a:ext cx="6415540" cy="4331566"/>
          </a:xfrm>
          <a:prstGeom prst="rect">
            <a:avLst/>
          </a:prstGeom>
        </p:spPr>
      </p:pic>
      <p:sp>
        <p:nvSpPr>
          <p:cNvPr id="13" name="CuadroTexto 12">
            <a:extLst>
              <a:ext uri="{FF2B5EF4-FFF2-40B4-BE49-F238E27FC236}">
                <a16:creationId xmlns:a16="http://schemas.microsoft.com/office/drawing/2014/main" id="{E2B388A3-3F61-6262-8FF2-8A8D83CBC1C2}"/>
              </a:ext>
            </a:extLst>
          </p:cNvPr>
          <p:cNvSpPr txBox="1"/>
          <p:nvPr/>
        </p:nvSpPr>
        <p:spPr>
          <a:xfrm>
            <a:off x="6038384" y="5933526"/>
            <a:ext cx="5671389" cy="400110"/>
          </a:xfrm>
          <a:prstGeom prst="rect">
            <a:avLst/>
          </a:prstGeom>
          <a:noFill/>
        </p:spPr>
        <p:txBody>
          <a:bodyPr wrap="square">
            <a:spAutoFit/>
          </a:bodyPr>
          <a:lstStyle/>
          <a:p>
            <a:r>
              <a:rPr lang="en-US" sz="1000" i="1" dirty="0" err="1">
                <a:effectLst/>
              </a:rPr>
              <a:t>Terapia</a:t>
            </a:r>
            <a:r>
              <a:rPr lang="en-US" sz="1000" i="1" dirty="0">
                <a:effectLst/>
              </a:rPr>
              <a:t> </a:t>
            </a:r>
            <a:r>
              <a:rPr lang="en-US" sz="1000" i="1" dirty="0" err="1">
                <a:effectLst/>
              </a:rPr>
              <a:t>Génica</a:t>
            </a:r>
            <a:r>
              <a:rPr lang="en-US" sz="1000" dirty="0">
                <a:effectLst/>
              </a:rPr>
              <a:t> (no date) </a:t>
            </a:r>
            <a:r>
              <a:rPr lang="en-US" sz="1000" i="1" dirty="0">
                <a:effectLst/>
              </a:rPr>
              <a:t>Genome.gov</a:t>
            </a:r>
            <a:r>
              <a:rPr lang="en-US" sz="1000" dirty="0">
                <a:effectLst/>
              </a:rPr>
              <a:t>. Available at: https://www.genome.gov/es/genetics-glossary/Terapia-genica (Accessed: 30 May 2023). </a:t>
            </a:r>
          </a:p>
        </p:txBody>
      </p:sp>
      <p:sp>
        <p:nvSpPr>
          <p:cNvPr id="16" name="Marcador de texto 2">
            <a:extLst>
              <a:ext uri="{FF2B5EF4-FFF2-40B4-BE49-F238E27FC236}">
                <a16:creationId xmlns:a16="http://schemas.microsoft.com/office/drawing/2014/main" id="{DA21BC34-CFC7-E1E0-6798-9E35B51C2892}"/>
              </a:ext>
            </a:extLst>
          </p:cNvPr>
          <p:cNvSpPr txBox="1">
            <a:spLocks/>
          </p:cNvSpPr>
          <p:nvPr/>
        </p:nvSpPr>
        <p:spPr bwMode="auto">
          <a:xfrm>
            <a:off x="838200" y="3907533"/>
            <a:ext cx="4925602" cy="991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1" fontAlgn="base" hangingPunct="1">
              <a:lnSpc>
                <a:spcPts val="2600"/>
              </a:lnSpc>
              <a:spcBef>
                <a:spcPts val="1000"/>
              </a:spcBef>
              <a:spcAft>
                <a:spcPts val="600"/>
              </a:spcAft>
              <a:buFontTx/>
              <a:buNone/>
              <a:defRPr sz="2400" b="1" i="0" kern="1200">
                <a:solidFill>
                  <a:schemeClr val="accent1"/>
                </a:solidFill>
                <a:latin typeface="Arial" panose="020B0604020202020204" pitchFamily="34" charset="0"/>
                <a:ea typeface="ヒラギノ角ゴ Pro W3" panose="020B0300000000000000" pitchFamily="34" charset="-128"/>
                <a:cs typeface="+mn-cs"/>
              </a:defRPr>
            </a:lvl1pPr>
            <a:lvl2pPr marL="800100" indent="-342900" algn="l" rtl="0" eaLnBrk="1" fontAlgn="base" hangingPunct="1">
              <a:lnSpc>
                <a:spcPct val="100000"/>
              </a:lnSpc>
              <a:spcBef>
                <a:spcPts val="500"/>
              </a:spcBef>
              <a:spcAft>
                <a:spcPts val="500"/>
              </a:spcAft>
              <a:buSzPct val="95000"/>
              <a:buFont typeface="Arial" panose="020B0604020202020204" pitchFamily="34" charset="0"/>
              <a:buChar char="•"/>
              <a:defRPr sz="2200" b="0" i="0" kern="1200">
                <a:solidFill>
                  <a:schemeClr val="tx2"/>
                </a:solidFill>
                <a:latin typeface="Arial" panose="020B0604020202020204" pitchFamily="34" charset="0"/>
                <a:ea typeface="ヒラギノ角ゴ Pro W3" panose="020B0300000000000000" pitchFamily="34" charset="-128"/>
                <a:cs typeface="+mn-cs"/>
              </a:defRPr>
            </a:lvl2pPr>
            <a:lvl3pPr marL="1257300" indent="-342900" algn="l" rtl="0" eaLnBrk="1" fontAlgn="base" hangingPunct="1">
              <a:lnSpc>
                <a:spcPct val="100000"/>
              </a:lnSpc>
              <a:spcBef>
                <a:spcPts val="500"/>
              </a:spcBef>
              <a:spcAft>
                <a:spcPts val="500"/>
              </a:spcAft>
              <a:buSzPct val="95000"/>
              <a:buFont typeface="Arial" panose="020B0604020202020204" pitchFamily="34" charset="0"/>
              <a:buChar char="•"/>
              <a:defRPr sz="2000" b="0" i="0" kern="1200">
                <a:solidFill>
                  <a:schemeClr val="tx2"/>
                </a:solidFill>
                <a:latin typeface="Arial" panose="020B0604020202020204" pitchFamily="34" charset="0"/>
                <a:ea typeface="ヒラギノ角ゴ Pro W3" panose="020B0300000000000000" pitchFamily="34" charset="-128"/>
                <a:cs typeface="+mn-cs"/>
              </a:defRPr>
            </a:lvl3pPr>
            <a:lvl4pPr marL="1657350" indent="-285750" algn="l" rtl="0" eaLnBrk="1" fontAlgn="base" hangingPunct="1">
              <a:lnSpc>
                <a:spcPct val="100000"/>
              </a:lnSpc>
              <a:spcBef>
                <a:spcPts val="500"/>
              </a:spcBef>
              <a:spcAft>
                <a:spcPts val="500"/>
              </a:spcAft>
              <a:buSzPct val="95000"/>
              <a:buFont typeface="Arial" panose="020B0604020202020204" pitchFamily="34" charset="0"/>
              <a:buChar char="•"/>
              <a:defRPr sz="1800" b="0" i="0" kern="1200">
                <a:solidFill>
                  <a:schemeClr val="tx2"/>
                </a:solidFill>
                <a:latin typeface="Arial" panose="020B0604020202020204" pitchFamily="34" charset="0"/>
                <a:ea typeface="ヒラギノ角ゴ Pro W3" panose="020B0300000000000000" pitchFamily="34" charset="-128"/>
                <a:cs typeface="+mn-cs"/>
              </a:defRPr>
            </a:lvl4pPr>
            <a:lvl5pPr marL="2114550" indent="-285750" algn="l" rtl="0" eaLnBrk="1" fontAlgn="base" hangingPunct="1">
              <a:lnSpc>
                <a:spcPct val="100000"/>
              </a:lnSpc>
              <a:spcBef>
                <a:spcPts val="500"/>
              </a:spcBef>
              <a:spcAft>
                <a:spcPts val="500"/>
              </a:spcAft>
              <a:buSzPct val="95000"/>
              <a:buFont typeface="Arial" panose="020B0604020202020204" pitchFamily="34" charset="0"/>
              <a:buChar char="•"/>
              <a:defRPr sz="1800" b="0" i="0" kern="1200">
                <a:solidFill>
                  <a:schemeClr val="tx2"/>
                </a:solidFill>
                <a:latin typeface="Arial" panose="020B0604020202020204" pitchFamily="34" charset="0"/>
                <a:ea typeface="ヒラギノ角ゴ Pro W3" panose="020B03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dirty="0"/>
              <a:t>Terapia génica </a:t>
            </a:r>
          </a:p>
        </p:txBody>
      </p:sp>
      <p:sp>
        <p:nvSpPr>
          <p:cNvPr id="17" name="CuadroTexto 16">
            <a:extLst>
              <a:ext uri="{FF2B5EF4-FFF2-40B4-BE49-F238E27FC236}">
                <a16:creationId xmlns:a16="http://schemas.microsoft.com/office/drawing/2014/main" id="{F7B3011A-DE7F-660B-9849-3DC88BFE902B}"/>
              </a:ext>
            </a:extLst>
          </p:cNvPr>
          <p:cNvSpPr txBox="1"/>
          <p:nvPr/>
        </p:nvSpPr>
        <p:spPr>
          <a:xfrm>
            <a:off x="688369" y="6488058"/>
            <a:ext cx="10665431" cy="215444"/>
          </a:xfrm>
          <a:prstGeom prst="rect">
            <a:avLst/>
          </a:prstGeom>
          <a:noFill/>
        </p:spPr>
        <p:txBody>
          <a:bodyPr wrap="square">
            <a:spAutoFit/>
          </a:bodyPr>
          <a:lstStyle/>
          <a:p>
            <a:r>
              <a:rPr lang="es-ES" sz="800" b="0" i="0" dirty="0" err="1">
                <a:solidFill>
                  <a:srgbClr val="393B42"/>
                </a:solidFill>
                <a:effectLst/>
                <a:latin typeface="Roboto" panose="02000000000000000000" pitchFamily="2" charset="0"/>
              </a:rPr>
              <a:t>Tambuyzer</a:t>
            </a:r>
            <a:r>
              <a:rPr lang="es-ES" sz="800" b="0" i="0" dirty="0">
                <a:solidFill>
                  <a:srgbClr val="393B42"/>
                </a:solidFill>
                <a:effectLst/>
                <a:latin typeface="Roboto" panose="02000000000000000000" pitchFamily="2" charset="0"/>
              </a:rPr>
              <a:t>, E., </a:t>
            </a:r>
            <a:r>
              <a:rPr lang="es-ES" sz="800" b="0" i="0" dirty="0" err="1">
                <a:solidFill>
                  <a:srgbClr val="393B42"/>
                </a:solidFill>
                <a:effectLst/>
                <a:latin typeface="Roboto" panose="02000000000000000000" pitchFamily="2" charset="0"/>
              </a:rPr>
              <a:t>Vandendriessche</a:t>
            </a:r>
            <a:r>
              <a:rPr lang="es-ES" sz="800" b="0" i="0" dirty="0">
                <a:solidFill>
                  <a:srgbClr val="393B42"/>
                </a:solidFill>
                <a:effectLst/>
                <a:latin typeface="Roboto" panose="02000000000000000000" pitchFamily="2" charset="0"/>
              </a:rPr>
              <a:t>, B., Austin, C.P. et al. </a:t>
            </a:r>
            <a:r>
              <a:rPr lang="es-ES" sz="800" b="0" i="0" dirty="0" err="1">
                <a:solidFill>
                  <a:srgbClr val="393B42"/>
                </a:solidFill>
                <a:effectLst/>
                <a:latin typeface="Roboto" panose="02000000000000000000" pitchFamily="2" charset="0"/>
              </a:rPr>
              <a:t>Therapies</a:t>
            </a:r>
            <a:r>
              <a:rPr lang="es-ES" sz="800" b="0" i="0" dirty="0">
                <a:solidFill>
                  <a:srgbClr val="393B42"/>
                </a:solidFill>
                <a:effectLst/>
                <a:latin typeface="Roboto" panose="02000000000000000000" pitchFamily="2" charset="0"/>
              </a:rPr>
              <a:t> </a:t>
            </a:r>
            <a:r>
              <a:rPr lang="es-ES" sz="800" b="0" i="0" dirty="0" err="1">
                <a:solidFill>
                  <a:srgbClr val="393B42"/>
                </a:solidFill>
                <a:effectLst/>
                <a:latin typeface="Roboto" panose="02000000000000000000" pitchFamily="2" charset="0"/>
              </a:rPr>
              <a:t>for</a:t>
            </a:r>
            <a:r>
              <a:rPr lang="es-ES" sz="800" b="0" i="0" dirty="0">
                <a:solidFill>
                  <a:srgbClr val="393B42"/>
                </a:solidFill>
                <a:effectLst/>
                <a:latin typeface="Roboto" panose="02000000000000000000" pitchFamily="2" charset="0"/>
              </a:rPr>
              <a:t> rare </a:t>
            </a:r>
            <a:r>
              <a:rPr lang="es-ES" sz="800" b="0" i="0" dirty="0" err="1">
                <a:solidFill>
                  <a:srgbClr val="393B42"/>
                </a:solidFill>
                <a:effectLst/>
                <a:latin typeface="Roboto" panose="02000000000000000000" pitchFamily="2" charset="0"/>
              </a:rPr>
              <a:t>diseases</a:t>
            </a:r>
            <a:r>
              <a:rPr lang="es-ES" sz="800" b="0" i="0" dirty="0">
                <a:solidFill>
                  <a:srgbClr val="393B42"/>
                </a:solidFill>
                <a:effectLst/>
                <a:latin typeface="Roboto" panose="02000000000000000000" pitchFamily="2" charset="0"/>
              </a:rPr>
              <a:t>: </a:t>
            </a:r>
            <a:r>
              <a:rPr lang="es-ES" sz="800" b="0" i="0" dirty="0" err="1">
                <a:solidFill>
                  <a:srgbClr val="393B42"/>
                </a:solidFill>
                <a:effectLst/>
                <a:latin typeface="Roboto" panose="02000000000000000000" pitchFamily="2" charset="0"/>
              </a:rPr>
              <a:t>therapeutic</a:t>
            </a:r>
            <a:r>
              <a:rPr lang="es-ES" sz="800" b="0" i="0" dirty="0">
                <a:solidFill>
                  <a:srgbClr val="393B42"/>
                </a:solidFill>
                <a:effectLst/>
                <a:latin typeface="Roboto" panose="02000000000000000000" pitchFamily="2" charset="0"/>
              </a:rPr>
              <a:t> </a:t>
            </a:r>
            <a:r>
              <a:rPr lang="es-ES" sz="800" b="0" i="0" dirty="0" err="1">
                <a:solidFill>
                  <a:srgbClr val="393B42"/>
                </a:solidFill>
                <a:effectLst/>
                <a:latin typeface="Roboto" panose="02000000000000000000" pitchFamily="2" charset="0"/>
              </a:rPr>
              <a:t>modalities</a:t>
            </a:r>
            <a:r>
              <a:rPr lang="es-ES" sz="800" b="0" i="0" dirty="0">
                <a:solidFill>
                  <a:srgbClr val="393B42"/>
                </a:solidFill>
                <a:effectLst/>
                <a:latin typeface="Roboto" panose="02000000000000000000" pitchFamily="2" charset="0"/>
              </a:rPr>
              <a:t>, </a:t>
            </a:r>
            <a:r>
              <a:rPr lang="es-ES" sz="800" b="0" i="0" dirty="0" err="1">
                <a:solidFill>
                  <a:srgbClr val="393B42"/>
                </a:solidFill>
                <a:effectLst/>
                <a:latin typeface="Roboto" panose="02000000000000000000" pitchFamily="2" charset="0"/>
              </a:rPr>
              <a:t>progress</a:t>
            </a:r>
            <a:r>
              <a:rPr lang="es-ES" sz="800" b="0" i="0" dirty="0">
                <a:solidFill>
                  <a:srgbClr val="393B42"/>
                </a:solidFill>
                <a:effectLst/>
                <a:latin typeface="Roboto" panose="02000000000000000000" pitchFamily="2" charset="0"/>
              </a:rPr>
              <a:t> and </a:t>
            </a:r>
            <a:r>
              <a:rPr lang="es-ES" sz="800" b="0" i="0" dirty="0" err="1">
                <a:solidFill>
                  <a:srgbClr val="393B42"/>
                </a:solidFill>
                <a:effectLst/>
                <a:latin typeface="Roboto" panose="02000000000000000000" pitchFamily="2" charset="0"/>
              </a:rPr>
              <a:t>challenges</a:t>
            </a:r>
            <a:r>
              <a:rPr lang="es-ES" sz="800" b="0" i="0" dirty="0">
                <a:solidFill>
                  <a:srgbClr val="393B42"/>
                </a:solidFill>
                <a:effectLst/>
                <a:latin typeface="Roboto" panose="02000000000000000000" pitchFamily="2" charset="0"/>
              </a:rPr>
              <a:t> </a:t>
            </a:r>
            <a:r>
              <a:rPr lang="es-ES" sz="800" b="0" i="0" dirty="0" err="1">
                <a:solidFill>
                  <a:srgbClr val="393B42"/>
                </a:solidFill>
                <a:effectLst/>
                <a:latin typeface="Roboto" panose="02000000000000000000" pitchFamily="2" charset="0"/>
              </a:rPr>
              <a:t>ahead</a:t>
            </a:r>
            <a:r>
              <a:rPr lang="es-ES" sz="800" b="0" i="0" dirty="0">
                <a:solidFill>
                  <a:srgbClr val="393B42"/>
                </a:solidFill>
                <a:effectLst/>
                <a:latin typeface="Roboto" panose="02000000000000000000" pitchFamily="2" charset="0"/>
              </a:rPr>
              <a:t>. </a:t>
            </a:r>
            <a:r>
              <a:rPr lang="es-ES" sz="800" b="0" i="0" dirty="0" err="1">
                <a:solidFill>
                  <a:srgbClr val="393B42"/>
                </a:solidFill>
                <a:effectLst/>
                <a:latin typeface="Roboto" panose="02000000000000000000" pitchFamily="2" charset="0"/>
              </a:rPr>
              <a:t>Nat</a:t>
            </a:r>
            <a:r>
              <a:rPr lang="es-ES" sz="800" b="0" i="0" dirty="0">
                <a:solidFill>
                  <a:srgbClr val="393B42"/>
                </a:solidFill>
                <a:effectLst/>
                <a:latin typeface="Roboto" panose="02000000000000000000" pitchFamily="2" charset="0"/>
              </a:rPr>
              <a:t> </a:t>
            </a:r>
            <a:r>
              <a:rPr lang="es-ES" sz="800" b="0" i="0" dirty="0" err="1">
                <a:solidFill>
                  <a:srgbClr val="393B42"/>
                </a:solidFill>
                <a:effectLst/>
                <a:latin typeface="Roboto" panose="02000000000000000000" pitchFamily="2" charset="0"/>
              </a:rPr>
              <a:t>Rev</a:t>
            </a:r>
            <a:r>
              <a:rPr lang="es-ES" sz="800" b="0" i="0" dirty="0">
                <a:solidFill>
                  <a:srgbClr val="393B42"/>
                </a:solidFill>
                <a:effectLst/>
                <a:latin typeface="Roboto" panose="02000000000000000000" pitchFamily="2" charset="0"/>
              </a:rPr>
              <a:t> </a:t>
            </a:r>
            <a:r>
              <a:rPr lang="es-ES" sz="800" b="0" i="0" dirty="0" err="1">
                <a:solidFill>
                  <a:srgbClr val="393B42"/>
                </a:solidFill>
                <a:effectLst/>
                <a:latin typeface="Roboto" panose="02000000000000000000" pitchFamily="2" charset="0"/>
              </a:rPr>
              <a:t>Drug</a:t>
            </a:r>
            <a:r>
              <a:rPr lang="es-ES" sz="800" b="0" i="0" dirty="0">
                <a:solidFill>
                  <a:srgbClr val="393B42"/>
                </a:solidFill>
                <a:effectLst/>
                <a:latin typeface="Roboto" panose="02000000000000000000" pitchFamily="2" charset="0"/>
              </a:rPr>
              <a:t> </a:t>
            </a:r>
            <a:r>
              <a:rPr lang="es-ES" sz="800" b="0" i="0" dirty="0" err="1">
                <a:solidFill>
                  <a:srgbClr val="393B42"/>
                </a:solidFill>
                <a:effectLst/>
                <a:latin typeface="Roboto" panose="02000000000000000000" pitchFamily="2" charset="0"/>
              </a:rPr>
              <a:t>Discov</a:t>
            </a:r>
            <a:r>
              <a:rPr lang="es-ES" sz="800" b="0" i="0" dirty="0">
                <a:solidFill>
                  <a:srgbClr val="393B42"/>
                </a:solidFill>
                <a:effectLst/>
                <a:latin typeface="Roboto" panose="02000000000000000000" pitchFamily="2" charset="0"/>
              </a:rPr>
              <a:t> 19, 93–111. 2020. </a:t>
            </a:r>
            <a:r>
              <a:rPr lang="es-ES" sz="800" b="0" i="0" u="none" strike="noStrike" dirty="0">
                <a:solidFill>
                  <a:srgbClr val="517AFF"/>
                </a:solidFill>
                <a:effectLst/>
                <a:latin typeface="Roboto" panose="02000000000000000000" pitchFamily="2" charset="0"/>
                <a:hlinkClick r:id="rId4"/>
              </a:rPr>
              <a:t>https://doi.org/10.1038/s41573-019-0049-9</a:t>
            </a:r>
            <a:endParaRPr lang="es-ES" sz="800" dirty="0"/>
          </a:p>
        </p:txBody>
      </p:sp>
      <p:sp>
        <p:nvSpPr>
          <p:cNvPr id="4" name="CuadroTexto 3">
            <a:extLst>
              <a:ext uri="{FF2B5EF4-FFF2-40B4-BE49-F238E27FC236}">
                <a16:creationId xmlns:a16="http://schemas.microsoft.com/office/drawing/2014/main" id="{C8B871ED-F857-B703-E5EC-B5A2E2058334}"/>
              </a:ext>
            </a:extLst>
          </p:cNvPr>
          <p:cNvSpPr txBox="1"/>
          <p:nvPr/>
        </p:nvSpPr>
        <p:spPr>
          <a:xfrm>
            <a:off x="838200" y="4352519"/>
            <a:ext cx="2989582" cy="307777"/>
          </a:xfrm>
          <a:prstGeom prst="rect">
            <a:avLst/>
          </a:prstGeom>
          <a:noFill/>
        </p:spPr>
        <p:txBody>
          <a:bodyPr wrap="square">
            <a:spAutoFit/>
          </a:bodyPr>
          <a:lstStyle/>
          <a:p>
            <a:r>
              <a:rPr lang="es-ES" sz="1400" dirty="0"/>
              <a:t>Regula la expresión genética</a:t>
            </a:r>
            <a:endParaRPr lang="es-MX" sz="1400" dirty="0"/>
          </a:p>
        </p:txBody>
      </p:sp>
      <p:sp>
        <p:nvSpPr>
          <p:cNvPr id="5" name="CuadroTexto 4">
            <a:extLst>
              <a:ext uri="{FF2B5EF4-FFF2-40B4-BE49-F238E27FC236}">
                <a16:creationId xmlns:a16="http://schemas.microsoft.com/office/drawing/2014/main" id="{8D3EF7F4-F757-8648-D9CD-900D8B9E772A}"/>
              </a:ext>
            </a:extLst>
          </p:cNvPr>
          <p:cNvSpPr txBox="1"/>
          <p:nvPr/>
        </p:nvSpPr>
        <p:spPr>
          <a:xfrm>
            <a:off x="838200" y="5625749"/>
            <a:ext cx="2989582" cy="523220"/>
          </a:xfrm>
          <a:prstGeom prst="rect">
            <a:avLst/>
          </a:prstGeom>
          <a:noFill/>
        </p:spPr>
        <p:txBody>
          <a:bodyPr wrap="square">
            <a:spAutoFit/>
          </a:bodyPr>
          <a:lstStyle/>
          <a:p>
            <a:r>
              <a:rPr lang="es-ES" sz="1400" dirty="0"/>
              <a:t>Atrofia muscular espinal </a:t>
            </a:r>
          </a:p>
          <a:p>
            <a:r>
              <a:rPr lang="es-MX" sz="1400" dirty="0"/>
              <a:t>Enfermedad de Huntington</a:t>
            </a:r>
          </a:p>
        </p:txBody>
      </p:sp>
    </p:spTree>
    <p:extLst>
      <p:ext uri="{BB962C8B-B14F-4D97-AF65-F5344CB8AC3E}">
        <p14:creationId xmlns:p14="http://schemas.microsoft.com/office/powerpoint/2010/main" val="9837257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CBC763-E875-DB2A-F308-49622207CB6A}"/>
              </a:ext>
            </a:extLst>
          </p:cNvPr>
          <p:cNvSpPr>
            <a:spLocks noGrp="1"/>
          </p:cNvSpPr>
          <p:nvPr>
            <p:ph type="title"/>
          </p:nvPr>
        </p:nvSpPr>
        <p:spPr/>
        <p:txBody>
          <a:bodyPr/>
          <a:lstStyle/>
          <a:p>
            <a:r>
              <a:rPr lang="es-ES" dirty="0"/>
              <a:t>Características de las modalidades terapéuticas y aprobaciones regulatorias </a:t>
            </a:r>
          </a:p>
        </p:txBody>
      </p:sp>
      <p:pic>
        <p:nvPicPr>
          <p:cNvPr id="5" name="Imagen 4">
            <a:extLst>
              <a:ext uri="{FF2B5EF4-FFF2-40B4-BE49-F238E27FC236}">
                <a16:creationId xmlns:a16="http://schemas.microsoft.com/office/drawing/2014/main" id="{1C1B2C85-680B-ABC5-4085-F1CE0B2FEED9}"/>
              </a:ext>
            </a:extLst>
          </p:cNvPr>
          <p:cNvPicPr>
            <a:picLocks noChangeAspect="1"/>
          </p:cNvPicPr>
          <p:nvPr/>
        </p:nvPicPr>
        <p:blipFill>
          <a:blip r:embed="rId3"/>
          <a:stretch>
            <a:fillRect/>
          </a:stretch>
        </p:blipFill>
        <p:spPr>
          <a:xfrm>
            <a:off x="2924175" y="995362"/>
            <a:ext cx="6343650" cy="4867275"/>
          </a:xfrm>
          <a:prstGeom prst="rect">
            <a:avLst/>
          </a:prstGeom>
        </p:spPr>
      </p:pic>
      <p:sp>
        <p:nvSpPr>
          <p:cNvPr id="6" name="CuadroTexto 5">
            <a:extLst>
              <a:ext uri="{FF2B5EF4-FFF2-40B4-BE49-F238E27FC236}">
                <a16:creationId xmlns:a16="http://schemas.microsoft.com/office/drawing/2014/main" id="{47D79D30-FC2A-DE3A-C742-D82132704953}"/>
              </a:ext>
            </a:extLst>
          </p:cNvPr>
          <p:cNvSpPr txBox="1"/>
          <p:nvPr/>
        </p:nvSpPr>
        <p:spPr>
          <a:xfrm>
            <a:off x="688369" y="6488058"/>
            <a:ext cx="10665431" cy="215444"/>
          </a:xfrm>
          <a:prstGeom prst="rect">
            <a:avLst/>
          </a:prstGeom>
          <a:noFill/>
        </p:spPr>
        <p:txBody>
          <a:bodyPr wrap="square">
            <a:spAutoFit/>
          </a:bodyPr>
          <a:lstStyle/>
          <a:p>
            <a:r>
              <a:rPr lang="es-ES" sz="800" b="0" i="0" dirty="0" err="1">
                <a:solidFill>
                  <a:srgbClr val="393B42"/>
                </a:solidFill>
                <a:effectLst/>
                <a:latin typeface="Roboto" panose="02000000000000000000" pitchFamily="2" charset="0"/>
              </a:rPr>
              <a:t>Tambuyzer</a:t>
            </a:r>
            <a:r>
              <a:rPr lang="es-ES" sz="800" b="0" i="0" dirty="0">
                <a:solidFill>
                  <a:srgbClr val="393B42"/>
                </a:solidFill>
                <a:effectLst/>
                <a:latin typeface="Roboto" panose="02000000000000000000" pitchFamily="2" charset="0"/>
              </a:rPr>
              <a:t>, E., </a:t>
            </a:r>
            <a:r>
              <a:rPr lang="es-ES" sz="800" b="0" i="0" dirty="0" err="1">
                <a:solidFill>
                  <a:srgbClr val="393B42"/>
                </a:solidFill>
                <a:effectLst/>
                <a:latin typeface="Roboto" panose="02000000000000000000" pitchFamily="2" charset="0"/>
              </a:rPr>
              <a:t>Vandendriessche</a:t>
            </a:r>
            <a:r>
              <a:rPr lang="es-ES" sz="800" b="0" i="0" dirty="0">
                <a:solidFill>
                  <a:srgbClr val="393B42"/>
                </a:solidFill>
                <a:effectLst/>
                <a:latin typeface="Roboto" panose="02000000000000000000" pitchFamily="2" charset="0"/>
              </a:rPr>
              <a:t>, B., Austin, C.P. et al. </a:t>
            </a:r>
            <a:r>
              <a:rPr lang="es-ES" sz="800" b="0" i="0" dirty="0" err="1">
                <a:solidFill>
                  <a:srgbClr val="393B42"/>
                </a:solidFill>
                <a:effectLst/>
                <a:latin typeface="Roboto" panose="02000000000000000000" pitchFamily="2" charset="0"/>
              </a:rPr>
              <a:t>Therapies</a:t>
            </a:r>
            <a:r>
              <a:rPr lang="es-ES" sz="800" b="0" i="0" dirty="0">
                <a:solidFill>
                  <a:srgbClr val="393B42"/>
                </a:solidFill>
                <a:effectLst/>
                <a:latin typeface="Roboto" panose="02000000000000000000" pitchFamily="2" charset="0"/>
              </a:rPr>
              <a:t> </a:t>
            </a:r>
            <a:r>
              <a:rPr lang="es-ES" sz="800" b="0" i="0" dirty="0" err="1">
                <a:solidFill>
                  <a:srgbClr val="393B42"/>
                </a:solidFill>
                <a:effectLst/>
                <a:latin typeface="Roboto" panose="02000000000000000000" pitchFamily="2" charset="0"/>
              </a:rPr>
              <a:t>for</a:t>
            </a:r>
            <a:r>
              <a:rPr lang="es-ES" sz="800" b="0" i="0" dirty="0">
                <a:solidFill>
                  <a:srgbClr val="393B42"/>
                </a:solidFill>
                <a:effectLst/>
                <a:latin typeface="Roboto" panose="02000000000000000000" pitchFamily="2" charset="0"/>
              </a:rPr>
              <a:t> rare </a:t>
            </a:r>
            <a:r>
              <a:rPr lang="es-ES" sz="800" b="0" i="0" dirty="0" err="1">
                <a:solidFill>
                  <a:srgbClr val="393B42"/>
                </a:solidFill>
                <a:effectLst/>
                <a:latin typeface="Roboto" panose="02000000000000000000" pitchFamily="2" charset="0"/>
              </a:rPr>
              <a:t>diseases</a:t>
            </a:r>
            <a:r>
              <a:rPr lang="es-ES" sz="800" b="0" i="0" dirty="0">
                <a:solidFill>
                  <a:srgbClr val="393B42"/>
                </a:solidFill>
                <a:effectLst/>
                <a:latin typeface="Roboto" panose="02000000000000000000" pitchFamily="2" charset="0"/>
              </a:rPr>
              <a:t>: </a:t>
            </a:r>
            <a:r>
              <a:rPr lang="es-ES" sz="800" b="0" i="0" dirty="0" err="1">
                <a:solidFill>
                  <a:srgbClr val="393B42"/>
                </a:solidFill>
                <a:effectLst/>
                <a:latin typeface="Roboto" panose="02000000000000000000" pitchFamily="2" charset="0"/>
              </a:rPr>
              <a:t>therapeutic</a:t>
            </a:r>
            <a:r>
              <a:rPr lang="es-ES" sz="800" b="0" i="0" dirty="0">
                <a:solidFill>
                  <a:srgbClr val="393B42"/>
                </a:solidFill>
                <a:effectLst/>
                <a:latin typeface="Roboto" panose="02000000000000000000" pitchFamily="2" charset="0"/>
              </a:rPr>
              <a:t> </a:t>
            </a:r>
            <a:r>
              <a:rPr lang="es-ES" sz="800" b="0" i="0" dirty="0" err="1">
                <a:solidFill>
                  <a:srgbClr val="393B42"/>
                </a:solidFill>
                <a:effectLst/>
                <a:latin typeface="Roboto" panose="02000000000000000000" pitchFamily="2" charset="0"/>
              </a:rPr>
              <a:t>modalities</a:t>
            </a:r>
            <a:r>
              <a:rPr lang="es-ES" sz="800" b="0" i="0" dirty="0">
                <a:solidFill>
                  <a:srgbClr val="393B42"/>
                </a:solidFill>
                <a:effectLst/>
                <a:latin typeface="Roboto" panose="02000000000000000000" pitchFamily="2" charset="0"/>
              </a:rPr>
              <a:t>, </a:t>
            </a:r>
            <a:r>
              <a:rPr lang="es-ES" sz="800" b="0" i="0" dirty="0" err="1">
                <a:solidFill>
                  <a:srgbClr val="393B42"/>
                </a:solidFill>
                <a:effectLst/>
                <a:latin typeface="Roboto" panose="02000000000000000000" pitchFamily="2" charset="0"/>
              </a:rPr>
              <a:t>progress</a:t>
            </a:r>
            <a:r>
              <a:rPr lang="es-ES" sz="800" b="0" i="0" dirty="0">
                <a:solidFill>
                  <a:srgbClr val="393B42"/>
                </a:solidFill>
                <a:effectLst/>
                <a:latin typeface="Roboto" panose="02000000000000000000" pitchFamily="2" charset="0"/>
              </a:rPr>
              <a:t> and </a:t>
            </a:r>
            <a:r>
              <a:rPr lang="es-ES" sz="800" b="0" i="0" dirty="0" err="1">
                <a:solidFill>
                  <a:srgbClr val="393B42"/>
                </a:solidFill>
                <a:effectLst/>
                <a:latin typeface="Roboto" panose="02000000000000000000" pitchFamily="2" charset="0"/>
              </a:rPr>
              <a:t>challenges</a:t>
            </a:r>
            <a:r>
              <a:rPr lang="es-ES" sz="800" b="0" i="0" dirty="0">
                <a:solidFill>
                  <a:srgbClr val="393B42"/>
                </a:solidFill>
                <a:effectLst/>
                <a:latin typeface="Roboto" panose="02000000000000000000" pitchFamily="2" charset="0"/>
              </a:rPr>
              <a:t> </a:t>
            </a:r>
            <a:r>
              <a:rPr lang="es-ES" sz="800" b="0" i="0" dirty="0" err="1">
                <a:solidFill>
                  <a:srgbClr val="393B42"/>
                </a:solidFill>
                <a:effectLst/>
                <a:latin typeface="Roboto" panose="02000000000000000000" pitchFamily="2" charset="0"/>
              </a:rPr>
              <a:t>ahead</a:t>
            </a:r>
            <a:r>
              <a:rPr lang="es-ES" sz="800" b="0" i="0" dirty="0">
                <a:solidFill>
                  <a:srgbClr val="393B42"/>
                </a:solidFill>
                <a:effectLst/>
                <a:latin typeface="Roboto" panose="02000000000000000000" pitchFamily="2" charset="0"/>
              </a:rPr>
              <a:t>. </a:t>
            </a:r>
            <a:r>
              <a:rPr lang="es-ES" sz="800" b="0" i="0" dirty="0" err="1">
                <a:solidFill>
                  <a:srgbClr val="393B42"/>
                </a:solidFill>
                <a:effectLst/>
                <a:latin typeface="Roboto" panose="02000000000000000000" pitchFamily="2" charset="0"/>
              </a:rPr>
              <a:t>Nat</a:t>
            </a:r>
            <a:r>
              <a:rPr lang="es-ES" sz="800" b="0" i="0" dirty="0">
                <a:solidFill>
                  <a:srgbClr val="393B42"/>
                </a:solidFill>
                <a:effectLst/>
                <a:latin typeface="Roboto" panose="02000000000000000000" pitchFamily="2" charset="0"/>
              </a:rPr>
              <a:t> </a:t>
            </a:r>
            <a:r>
              <a:rPr lang="es-ES" sz="800" b="0" i="0" dirty="0" err="1">
                <a:solidFill>
                  <a:srgbClr val="393B42"/>
                </a:solidFill>
                <a:effectLst/>
                <a:latin typeface="Roboto" panose="02000000000000000000" pitchFamily="2" charset="0"/>
              </a:rPr>
              <a:t>Rev</a:t>
            </a:r>
            <a:r>
              <a:rPr lang="es-ES" sz="800" b="0" i="0" dirty="0">
                <a:solidFill>
                  <a:srgbClr val="393B42"/>
                </a:solidFill>
                <a:effectLst/>
                <a:latin typeface="Roboto" panose="02000000000000000000" pitchFamily="2" charset="0"/>
              </a:rPr>
              <a:t> </a:t>
            </a:r>
            <a:r>
              <a:rPr lang="es-ES" sz="800" b="0" i="0" dirty="0" err="1">
                <a:solidFill>
                  <a:srgbClr val="393B42"/>
                </a:solidFill>
                <a:effectLst/>
                <a:latin typeface="Roboto" panose="02000000000000000000" pitchFamily="2" charset="0"/>
              </a:rPr>
              <a:t>Drug</a:t>
            </a:r>
            <a:r>
              <a:rPr lang="es-ES" sz="800" b="0" i="0" dirty="0">
                <a:solidFill>
                  <a:srgbClr val="393B42"/>
                </a:solidFill>
                <a:effectLst/>
                <a:latin typeface="Roboto" panose="02000000000000000000" pitchFamily="2" charset="0"/>
              </a:rPr>
              <a:t> </a:t>
            </a:r>
            <a:r>
              <a:rPr lang="es-ES" sz="800" b="0" i="0" dirty="0" err="1">
                <a:solidFill>
                  <a:srgbClr val="393B42"/>
                </a:solidFill>
                <a:effectLst/>
                <a:latin typeface="Roboto" panose="02000000000000000000" pitchFamily="2" charset="0"/>
              </a:rPr>
              <a:t>Discov</a:t>
            </a:r>
            <a:r>
              <a:rPr lang="es-ES" sz="800" b="0" i="0" dirty="0">
                <a:solidFill>
                  <a:srgbClr val="393B42"/>
                </a:solidFill>
                <a:effectLst/>
                <a:latin typeface="Roboto" panose="02000000000000000000" pitchFamily="2" charset="0"/>
              </a:rPr>
              <a:t> 19, 93–111. 2020. </a:t>
            </a:r>
            <a:r>
              <a:rPr lang="es-ES" sz="800" b="0" i="0" u="none" strike="noStrike" dirty="0">
                <a:solidFill>
                  <a:srgbClr val="517AFF"/>
                </a:solidFill>
                <a:effectLst/>
                <a:latin typeface="Roboto" panose="02000000000000000000" pitchFamily="2" charset="0"/>
                <a:hlinkClick r:id="rId4"/>
              </a:rPr>
              <a:t>https://doi.org/10.1038/s41573-019-0049-9</a:t>
            </a:r>
            <a:endParaRPr lang="es-ES" sz="800" dirty="0"/>
          </a:p>
        </p:txBody>
      </p:sp>
    </p:spTree>
    <p:extLst>
      <p:ext uri="{BB962C8B-B14F-4D97-AF65-F5344CB8AC3E}">
        <p14:creationId xmlns:p14="http://schemas.microsoft.com/office/powerpoint/2010/main" val="27601253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864EA5-EAF8-803F-ECF5-CF8B454F79C8}"/>
              </a:ext>
            </a:extLst>
          </p:cNvPr>
          <p:cNvSpPr>
            <a:spLocks noGrp="1"/>
          </p:cNvSpPr>
          <p:nvPr>
            <p:ph type="title"/>
          </p:nvPr>
        </p:nvSpPr>
        <p:spPr/>
        <p:txBody>
          <a:bodyPr/>
          <a:lstStyle/>
          <a:p>
            <a:r>
              <a:rPr lang="es-ES" dirty="0"/>
              <a:t>Avances en el tratamiento de enfermedades huérfanas </a:t>
            </a:r>
          </a:p>
        </p:txBody>
      </p:sp>
      <p:sp>
        <p:nvSpPr>
          <p:cNvPr id="7" name="Marcador de texto 6">
            <a:extLst>
              <a:ext uri="{FF2B5EF4-FFF2-40B4-BE49-F238E27FC236}">
                <a16:creationId xmlns:a16="http://schemas.microsoft.com/office/drawing/2014/main" id="{1A2477F6-6088-082C-48B9-A03C862CD979}"/>
              </a:ext>
            </a:extLst>
          </p:cNvPr>
          <p:cNvSpPr>
            <a:spLocks noGrp="1"/>
          </p:cNvSpPr>
          <p:nvPr>
            <p:ph type="body" sz="quarter" idx="20"/>
          </p:nvPr>
        </p:nvSpPr>
        <p:spPr>
          <a:xfrm>
            <a:off x="838200" y="1320158"/>
            <a:ext cx="10515600" cy="4562475"/>
          </a:xfrm>
        </p:spPr>
        <p:txBody>
          <a:bodyPr/>
          <a:lstStyle/>
          <a:p>
            <a:pPr marL="342900" indent="-342900" algn="just">
              <a:buFont typeface="Arial" panose="020B0604020202020204" pitchFamily="34" charset="0"/>
              <a:buChar char="•"/>
            </a:pPr>
            <a:r>
              <a:rPr lang="es-ES" b="0" dirty="0"/>
              <a:t>La conciencia y el interés del publico, médicos de comunicación y cuerpos legislativos en el campo de las enfermedades raras ha ido en aumento </a:t>
            </a:r>
          </a:p>
          <a:p>
            <a:pPr marL="342900" indent="-342900" algn="just">
              <a:buFont typeface="Arial" panose="020B0604020202020204" pitchFamily="34" charset="0"/>
              <a:buChar char="•"/>
            </a:pPr>
            <a:r>
              <a:rPr lang="es-ES" b="0" dirty="0"/>
              <a:t>Los investigadores continúan con éxito descubriendo aspectos moleculares y genómicos conductores así como el curso clínico de muchas enfermedades raras </a:t>
            </a:r>
          </a:p>
          <a:p>
            <a:pPr marL="342900" indent="-342900" algn="just">
              <a:buFont typeface="Arial" panose="020B0604020202020204" pitchFamily="34" charset="0"/>
              <a:buChar char="•"/>
            </a:pPr>
            <a:r>
              <a:rPr lang="es-ES" b="0" dirty="0"/>
              <a:t>Análisis tecnológicos en la secuenciación y entendimiento de ADN resulta en nuevos y optimizados tratamientos. </a:t>
            </a:r>
          </a:p>
          <a:p>
            <a:pPr marL="342900" indent="-342900" algn="just">
              <a:buFont typeface="Arial" panose="020B0604020202020204" pitchFamily="34" charset="0"/>
              <a:buChar char="•"/>
            </a:pPr>
            <a:r>
              <a:rPr lang="es-ES" b="0" dirty="0"/>
              <a:t>Debido a la rentabilidad y a la reducción línea de tiempo, proceso de </a:t>
            </a:r>
            <a:r>
              <a:rPr lang="es-ES" b="0" dirty="0">
                <a:solidFill>
                  <a:schemeClr val="accent2"/>
                </a:solidFill>
              </a:rPr>
              <a:t>reutilización medicamentos para nuevas indicaciones es un método alternativo </a:t>
            </a:r>
          </a:p>
          <a:p>
            <a:pPr marL="342900" indent="-342900" algn="just">
              <a:buFont typeface="Arial" panose="020B0604020202020204" pitchFamily="34" charset="0"/>
              <a:buChar char="•"/>
            </a:pPr>
            <a:endParaRPr lang="es-ES" b="0" dirty="0"/>
          </a:p>
        </p:txBody>
      </p:sp>
      <p:sp>
        <p:nvSpPr>
          <p:cNvPr id="9" name="CuadroTexto 8">
            <a:extLst>
              <a:ext uri="{FF2B5EF4-FFF2-40B4-BE49-F238E27FC236}">
                <a16:creationId xmlns:a16="http://schemas.microsoft.com/office/drawing/2014/main" id="{4EE9438D-8A16-31C1-E1E4-F05A57AB690A}"/>
              </a:ext>
            </a:extLst>
          </p:cNvPr>
          <p:cNvSpPr txBox="1"/>
          <p:nvPr/>
        </p:nvSpPr>
        <p:spPr>
          <a:xfrm>
            <a:off x="367300" y="6247836"/>
            <a:ext cx="8540393" cy="276999"/>
          </a:xfrm>
          <a:prstGeom prst="rect">
            <a:avLst/>
          </a:prstGeom>
          <a:noFill/>
        </p:spPr>
        <p:txBody>
          <a:bodyPr wrap="square">
            <a:spAutoFit/>
          </a:bodyPr>
          <a:lstStyle/>
          <a:p>
            <a:r>
              <a:rPr lang="en-US" sz="1200" dirty="0"/>
              <a:t>Trends in Pharmacological Sciences, April 2021, Vol. 42, No. 4 https://doi.org/10.1016/j.tips.2021.01.003</a:t>
            </a:r>
            <a:endParaRPr lang="es-ES" sz="1200" dirty="0"/>
          </a:p>
        </p:txBody>
      </p:sp>
    </p:spTree>
    <p:extLst>
      <p:ext uri="{BB962C8B-B14F-4D97-AF65-F5344CB8AC3E}">
        <p14:creationId xmlns:p14="http://schemas.microsoft.com/office/powerpoint/2010/main" val="23191704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F2CC5B-7C98-6566-9326-1D21D71CC26B}"/>
              </a:ext>
            </a:extLst>
          </p:cNvPr>
          <p:cNvSpPr>
            <a:spLocks noGrp="1"/>
          </p:cNvSpPr>
          <p:nvPr>
            <p:ph type="title"/>
          </p:nvPr>
        </p:nvSpPr>
        <p:spPr/>
        <p:txBody>
          <a:bodyPr/>
          <a:lstStyle/>
          <a:p>
            <a:r>
              <a:rPr lang="es-ES" dirty="0"/>
              <a:t>Avances en el tratamiento de enfermedades huérfanas </a:t>
            </a:r>
          </a:p>
        </p:txBody>
      </p:sp>
      <p:sp>
        <p:nvSpPr>
          <p:cNvPr id="3" name="Marcador de texto 2">
            <a:extLst>
              <a:ext uri="{FF2B5EF4-FFF2-40B4-BE49-F238E27FC236}">
                <a16:creationId xmlns:a16="http://schemas.microsoft.com/office/drawing/2014/main" id="{82801DB5-E183-C218-6BBD-954D8A8C7047}"/>
              </a:ext>
            </a:extLst>
          </p:cNvPr>
          <p:cNvSpPr>
            <a:spLocks noGrp="1"/>
          </p:cNvSpPr>
          <p:nvPr>
            <p:ph type="body" sz="quarter" idx="20"/>
          </p:nvPr>
        </p:nvSpPr>
        <p:spPr/>
        <p:txBody>
          <a:bodyPr/>
          <a:lstStyle/>
          <a:p>
            <a:endParaRPr lang="es-ES"/>
          </a:p>
        </p:txBody>
      </p:sp>
      <p:pic>
        <p:nvPicPr>
          <p:cNvPr id="5" name="Imagen 4">
            <a:extLst>
              <a:ext uri="{FF2B5EF4-FFF2-40B4-BE49-F238E27FC236}">
                <a16:creationId xmlns:a16="http://schemas.microsoft.com/office/drawing/2014/main" id="{3BA1D9A8-E6F8-65FD-49B5-C2CBCEDF05FB}"/>
              </a:ext>
            </a:extLst>
          </p:cNvPr>
          <p:cNvPicPr>
            <a:picLocks noChangeAspect="1"/>
          </p:cNvPicPr>
          <p:nvPr/>
        </p:nvPicPr>
        <p:blipFill>
          <a:blip r:embed="rId2"/>
          <a:stretch>
            <a:fillRect/>
          </a:stretch>
        </p:blipFill>
        <p:spPr>
          <a:xfrm>
            <a:off x="2492340" y="903142"/>
            <a:ext cx="5757809" cy="5825216"/>
          </a:xfrm>
          <a:prstGeom prst="rect">
            <a:avLst/>
          </a:prstGeom>
        </p:spPr>
      </p:pic>
    </p:spTree>
    <p:extLst>
      <p:ext uri="{BB962C8B-B14F-4D97-AF65-F5344CB8AC3E}">
        <p14:creationId xmlns:p14="http://schemas.microsoft.com/office/powerpoint/2010/main" val="1642540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5" name="Picture 12" descr="https://i2.pickpik.com/photos/24/547/588/l%C3%B3l%C3%A1b-horse-rider-horse-riding-previe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14438"/>
            <a:ext cx="12192000" cy="491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1"/>
          <p:cNvSpPr/>
          <p:nvPr/>
        </p:nvSpPr>
        <p:spPr>
          <a:xfrm>
            <a:off x="7069814" y="6309241"/>
            <a:ext cx="6172200" cy="369332"/>
          </a:xfrm>
          <a:prstGeom prst="rect">
            <a:avLst/>
          </a:prstGeom>
        </p:spPr>
        <p:txBody>
          <a:bodyPr>
            <a:spAutoFit/>
          </a:bodyPr>
          <a:lstStyle/>
          <a:p>
            <a:pPr eaLnBrk="1" fontAlgn="auto" hangingPunct="1">
              <a:spcBef>
                <a:spcPts val="0"/>
              </a:spcBef>
              <a:spcAft>
                <a:spcPts val="0"/>
              </a:spcAft>
              <a:defRPr/>
            </a:pPr>
            <a:r>
              <a:rPr lang="es-ES_tradnl" dirty="0">
                <a:solidFill>
                  <a:schemeClr val="accent2"/>
                </a:solidFill>
                <a:latin typeface="+mn-lt"/>
              </a:rPr>
              <a:t>Cuando suenen cascos…. Piense en caballos</a:t>
            </a:r>
            <a:endParaRPr lang="es-ES_tradnl" dirty="0">
              <a:solidFill>
                <a:schemeClr val="accent4"/>
              </a:solidFill>
              <a:latin typeface="+mn-lt"/>
            </a:endParaRPr>
          </a:p>
        </p:txBody>
      </p:sp>
    </p:spTree>
    <p:extLst>
      <p:ext uri="{BB962C8B-B14F-4D97-AF65-F5344CB8AC3E}">
        <p14:creationId xmlns:p14="http://schemas.microsoft.com/office/powerpoint/2010/main" val="7136795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Rare Disease Day - Wikipedia">
            <a:extLst>
              <a:ext uri="{FF2B5EF4-FFF2-40B4-BE49-F238E27FC236}">
                <a16:creationId xmlns:a16="http://schemas.microsoft.com/office/drawing/2014/main" id="{3DA9B5AF-E149-4076-9B83-1AAB4278129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2534"/>
          <a:stretch/>
        </p:blipFill>
        <p:spPr bwMode="auto">
          <a:xfrm>
            <a:off x="9654229" y="4821924"/>
            <a:ext cx="2325711" cy="18308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C0F98B3-1A47-46A7-81BC-88403752D94E}"/>
              </a:ext>
            </a:extLst>
          </p:cNvPr>
          <p:cNvSpPr>
            <a:spLocks noGrp="1"/>
          </p:cNvSpPr>
          <p:nvPr>
            <p:ph type="title"/>
          </p:nvPr>
        </p:nvSpPr>
        <p:spPr/>
        <p:txBody>
          <a:bodyPr/>
          <a:lstStyle/>
          <a:p>
            <a:r>
              <a:rPr lang="es-CO" dirty="0"/>
              <a:t>Clarificando conceptos</a:t>
            </a:r>
          </a:p>
        </p:txBody>
      </p:sp>
      <p:grpSp>
        <p:nvGrpSpPr>
          <p:cNvPr id="6" name="Grupo 5">
            <a:extLst>
              <a:ext uri="{FF2B5EF4-FFF2-40B4-BE49-F238E27FC236}">
                <a16:creationId xmlns:a16="http://schemas.microsoft.com/office/drawing/2014/main" id="{14BD6EDB-F4BF-F40B-B90A-F2CF5E5EDF12}"/>
              </a:ext>
            </a:extLst>
          </p:cNvPr>
          <p:cNvGrpSpPr/>
          <p:nvPr/>
        </p:nvGrpSpPr>
        <p:grpSpPr>
          <a:xfrm>
            <a:off x="753708" y="1163575"/>
            <a:ext cx="4682009" cy="2400657"/>
            <a:chOff x="1884008" y="1120676"/>
            <a:chExt cx="4682009" cy="2400657"/>
          </a:xfrm>
        </p:grpSpPr>
        <p:sp>
          <p:nvSpPr>
            <p:cNvPr id="8" name="TextBox 7">
              <a:extLst>
                <a:ext uri="{FF2B5EF4-FFF2-40B4-BE49-F238E27FC236}">
                  <a16:creationId xmlns:a16="http://schemas.microsoft.com/office/drawing/2014/main" id="{E3169875-80E1-4A90-9B82-B4306265F88A}"/>
                </a:ext>
              </a:extLst>
            </p:cNvPr>
            <p:cNvSpPr txBox="1"/>
            <p:nvPr/>
          </p:nvSpPr>
          <p:spPr>
            <a:xfrm>
              <a:off x="1884008" y="1490008"/>
              <a:ext cx="4668012" cy="2031325"/>
            </a:xfrm>
            <a:prstGeom prst="rect">
              <a:avLst/>
            </a:prstGeom>
            <a:noFill/>
            <a:ln>
              <a:solidFill>
                <a:schemeClr val="accent1"/>
              </a:solidFill>
            </a:ln>
          </p:spPr>
          <p:txBody>
            <a:bodyPr wrap="square">
              <a:spAutoFit/>
            </a:bodyPr>
            <a:lstStyle/>
            <a:p>
              <a:pPr algn="just"/>
              <a:r>
                <a:rPr lang="es-CO" dirty="0"/>
                <a:t>Aquella </a:t>
              </a:r>
              <a:r>
                <a:rPr lang="es-CO" dirty="0">
                  <a:solidFill>
                    <a:schemeClr val="accent2"/>
                  </a:solidFill>
                </a:rPr>
                <a:t>crónicamente debilitante</a:t>
              </a:r>
              <a:r>
                <a:rPr lang="es-CO" dirty="0"/>
                <a:t>, </a:t>
              </a:r>
              <a:r>
                <a:rPr lang="es-CO" dirty="0">
                  <a:solidFill>
                    <a:schemeClr val="accent2"/>
                  </a:solidFill>
                </a:rPr>
                <a:t>grave</a:t>
              </a:r>
              <a:r>
                <a:rPr lang="es-CO" dirty="0"/>
                <a:t>, que </a:t>
              </a:r>
              <a:r>
                <a:rPr lang="es-CO" dirty="0">
                  <a:solidFill>
                    <a:schemeClr val="accent2"/>
                  </a:solidFill>
                </a:rPr>
                <a:t>amenaza la vida </a:t>
              </a:r>
              <a:r>
                <a:rPr lang="es-CO" dirty="0"/>
                <a:t>y con una </a:t>
              </a:r>
              <a:r>
                <a:rPr lang="es-CO" dirty="0">
                  <a:solidFill>
                    <a:schemeClr val="accent2"/>
                  </a:solidFill>
                </a:rPr>
                <a:t>prevalencia menor de 1 por cada 5.000 </a:t>
              </a:r>
              <a:r>
                <a:rPr lang="es-CO" dirty="0"/>
                <a:t>personas, comprenden, las enfermedades raras, las ultra huérfanas y olvidadas. “huérfanas de atención” </a:t>
              </a:r>
            </a:p>
            <a:p>
              <a:pPr algn="r"/>
              <a:r>
                <a:rPr lang="es-CO" dirty="0">
                  <a:solidFill>
                    <a:schemeClr val="accent2"/>
                  </a:solidFill>
                </a:rPr>
                <a:t>(Ley 1392 de 2010/Ley 1438 de 2011).</a:t>
              </a:r>
            </a:p>
          </p:txBody>
        </p:sp>
        <p:sp>
          <p:nvSpPr>
            <p:cNvPr id="10" name="TextBox 9">
              <a:extLst>
                <a:ext uri="{FF2B5EF4-FFF2-40B4-BE49-F238E27FC236}">
                  <a16:creationId xmlns:a16="http://schemas.microsoft.com/office/drawing/2014/main" id="{5F8AA79B-EC83-4358-8D8A-17D1808E04D1}"/>
                </a:ext>
              </a:extLst>
            </p:cNvPr>
            <p:cNvSpPr txBox="1"/>
            <p:nvPr/>
          </p:nvSpPr>
          <p:spPr>
            <a:xfrm>
              <a:off x="1884008" y="1120676"/>
              <a:ext cx="4682009" cy="369332"/>
            </a:xfrm>
            <a:prstGeom prst="rect">
              <a:avLst/>
            </a:prstGeom>
            <a:solidFill>
              <a:schemeClr val="accent4"/>
            </a:solidFill>
          </p:spPr>
          <p:txBody>
            <a:bodyPr wrap="square">
              <a:spAutoFit/>
            </a:bodyPr>
            <a:lstStyle/>
            <a:p>
              <a:pPr algn="ctr"/>
              <a:r>
                <a:rPr lang="es-CO" b="1" i="0" dirty="0">
                  <a:solidFill>
                    <a:srgbClr val="223453"/>
                  </a:solidFill>
                  <a:effectLst/>
                  <a:latin typeface="Tahoma" panose="020B0604030504040204" pitchFamily="34" charset="0"/>
                </a:rPr>
                <a:t>​​​​​​​​​​​¿Qué es una enfermedad huérfana?</a:t>
              </a:r>
              <a:endParaRPr lang="es-CO" dirty="0"/>
            </a:p>
          </p:txBody>
        </p:sp>
      </p:grpSp>
      <p:grpSp>
        <p:nvGrpSpPr>
          <p:cNvPr id="4" name="Grupo 3">
            <a:extLst>
              <a:ext uri="{FF2B5EF4-FFF2-40B4-BE49-F238E27FC236}">
                <a16:creationId xmlns:a16="http://schemas.microsoft.com/office/drawing/2014/main" id="{3EF50A9D-864F-C630-C94D-F29F69303339}"/>
              </a:ext>
            </a:extLst>
          </p:cNvPr>
          <p:cNvGrpSpPr/>
          <p:nvPr/>
        </p:nvGrpSpPr>
        <p:grpSpPr>
          <a:xfrm>
            <a:off x="6502779" y="1160139"/>
            <a:ext cx="4180638" cy="2400657"/>
            <a:chOff x="5220285" y="4024359"/>
            <a:chExt cx="4180638" cy="2400657"/>
          </a:xfrm>
        </p:grpSpPr>
        <p:sp>
          <p:nvSpPr>
            <p:cNvPr id="11" name="TextBox 10">
              <a:extLst>
                <a:ext uri="{FF2B5EF4-FFF2-40B4-BE49-F238E27FC236}">
                  <a16:creationId xmlns:a16="http://schemas.microsoft.com/office/drawing/2014/main" id="{AFAB965D-963D-4188-92AC-1539604954AA}"/>
                </a:ext>
              </a:extLst>
            </p:cNvPr>
            <p:cNvSpPr txBox="1"/>
            <p:nvPr/>
          </p:nvSpPr>
          <p:spPr>
            <a:xfrm>
              <a:off x="5220285" y="4393691"/>
              <a:ext cx="4168140" cy="2031325"/>
            </a:xfrm>
            <a:prstGeom prst="rect">
              <a:avLst/>
            </a:prstGeom>
            <a:noFill/>
            <a:ln>
              <a:solidFill>
                <a:schemeClr val="accent1"/>
              </a:solidFill>
            </a:ln>
          </p:spPr>
          <p:txBody>
            <a:bodyPr wrap="square">
              <a:spAutoFit/>
            </a:bodyPr>
            <a:lstStyle/>
            <a:p>
              <a:pPr algn="just"/>
              <a:r>
                <a:rPr lang="es-CO" dirty="0"/>
                <a:t>Aquellas que afectan a un número pequeño de personas en comparación con la población general y que, por su rareza, plantean cuestiones específicas. Una enfermedad puede ser rara en una región, pero habitual en otra**</a:t>
              </a:r>
              <a:endParaRPr lang="es-CO" dirty="0">
                <a:solidFill>
                  <a:schemeClr val="accent2"/>
                </a:solidFill>
              </a:endParaRPr>
            </a:p>
          </p:txBody>
        </p:sp>
        <p:sp>
          <p:nvSpPr>
            <p:cNvPr id="12" name="TextBox 11">
              <a:extLst>
                <a:ext uri="{FF2B5EF4-FFF2-40B4-BE49-F238E27FC236}">
                  <a16:creationId xmlns:a16="http://schemas.microsoft.com/office/drawing/2014/main" id="{517C22B2-FAE7-4994-BF7C-0A98D55BFC27}"/>
                </a:ext>
              </a:extLst>
            </p:cNvPr>
            <p:cNvSpPr txBox="1"/>
            <p:nvPr/>
          </p:nvSpPr>
          <p:spPr>
            <a:xfrm>
              <a:off x="5220285" y="4024359"/>
              <a:ext cx="4180638" cy="369332"/>
            </a:xfrm>
            <a:prstGeom prst="rect">
              <a:avLst/>
            </a:prstGeom>
            <a:solidFill>
              <a:srgbClr val="92D050"/>
            </a:solidFill>
          </p:spPr>
          <p:txBody>
            <a:bodyPr wrap="square">
              <a:spAutoFit/>
            </a:bodyPr>
            <a:lstStyle/>
            <a:p>
              <a:pPr algn="ctr"/>
              <a:r>
                <a:rPr lang="es-CO" b="1" i="0" dirty="0">
                  <a:solidFill>
                    <a:srgbClr val="223453"/>
                  </a:solidFill>
                  <a:effectLst/>
                  <a:latin typeface="Tahoma" panose="020B0604030504040204" pitchFamily="34" charset="0"/>
                </a:rPr>
                <a:t>​​​​​​​​​​​¿Qué es una enfermedad rara?</a:t>
              </a:r>
              <a:endParaRPr lang="es-CO" dirty="0"/>
            </a:p>
          </p:txBody>
        </p:sp>
      </p:grpSp>
      <p:grpSp>
        <p:nvGrpSpPr>
          <p:cNvPr id="5" name="Grupo 4">
            <a:extLst>
              <a:ext uri="{FF2B5EF4-FFF2-40B4-BE49-F238E27FC236}">
                <a16:creationId xmlns:a16="http://schemas.microsoft.com/office/drawing/2014/main" id="{A6C4E1E1-AD26-250D-6A3A-35AC05B8C113}"/>
              </a:ext>
            </a:extLst>
          </p:cNvPr>
          <p:cNvGrpSpPr/>
          <p:nvPr/>
        </p:nvGrpSpPr>
        <p:grpSpPr>
          <a:xfrm>
            <a:off x="486158" y="3882540"/>
            <a:ext cx="4182167" cy="1577785"/>
            <a:chOff x="486158" y="3882540"/>
            <a:chExt cx="4182167" cy="1577785"/>
          </a:xfrm>
        </p:grpSpPr>
        <p:sp>
          <p:nvSpPr>
            <p:cNvPr id="13" name="TextBox 12">
              <a:extLst>
                <a:ext uri="{FF2B5EF4-FFF2-40B4-BE49-F238E27FC236}">
                  <a16:creationId xmlns:a16="http://schemas.microsoft.com/office/drawing/2014/main" id="{A3651D87-F601-4CB8-8C80-7F4EAF920372}"/>
                </a:ext>
              </a:extLst>
            </p:cNvPr>
            <p:cNvSpPr txBox="1"/>
            <p:nvPr/>
          </p:nvSpPr>
          <p:spPr>
            <a:xfrm>
              <a:off x="486158" y="4536995"/>
              <a:ext cx="4169664" cy="923330"/>
            </a:xfrm>
            <a:prstGeom prst="rect">
              <a:avLst/>
            </a:prstGeom>
            <a:noFill/>
            <a:ln>
              <a:solidFill>
                <a:schemeClr val="accent1"/>
              </a:solidFill>
            </a:ln>
          </p:spPr>
          <p:txBody>
            <a:bodyPr wrap="square">
              <a:spAutoFit/>
            </a:bodyPr>
            <a:lstStyle/>
            <a:p>
              <a:pPr algn="just"/>
              <a:r>
                <a:rPr lang="es-CO" dirty="0"/>
                <a:t>Describe condiciones extremadamente raras. Se sugiere una prevalencia de 0,1-9 por 100 mil.</a:t>
              </a:r>
            </a:p>
          </p:txBody>
        </p:sp>
        <p:sp>
          <p:nvSpPr>
            <p:cNvPr id="14" name="TextBox 13">
              <a:extLst>
                <a:ext uri="{FF2B5EF4-FFF2-40B4-BE49-F238E27FC236}">
                  <a16:creationId xmlns:a16="http://schemas.microsoft.com/office/drawing/2014/main" id="{D04D759B-BD34-4217-BE8F-2826B49EA37B}"/>
                </a:ext>
              </a:extLst>
            </p:cNvPr>
            <p:cNvSpPr txBox="1"/>
            <p:nvPr/>
          </p:nvSpPr>
          <p:spPr>
            <a:xfrm>
              <a:off x="486158" y="3882540"/>
              <a:ext cx="4182167" cy="646331"/>
            </a:xfrm>
            <a:prstGeom prst="rect">
              <a:avLst/>
            </a:prstGeom>
            <a:solidFill>
              <a:schemeClr val="accent3">
                <a:lumMod val="40000"/>
                <a:lumOff val="60000"/>
              </a:schemeClr>
            </a:solidFill>
          </p:spPr>
          <p:txBody>
            <a:bodyPr wrap="square">
              <a:spAutoFit/>
            </a:bodyPr>
            <a:lstStyle/>
            <a:p>
              <a:pPr algn="ctr"/>
              <a:r>
                <a:rPr lang="es-CO" b="1" i="0" dirty="0">
                  <a:solidFill>
                    <a:srgbClr val="223453"/>
                  </a:solidFill>
                  <a:effectLst/>
                  <a:latin typeface="Tahoma" panose="020B0604030504040204" pitchFamily="34" charset="0"/>
                </a:rPr>
                <a:t>¿Qué es una enfermedad ultra huérfana?</a:t>
              </a:r>
            </a:p>
          </p:txBody>
        </p:sp>
      </p:grpSp>
      <p:grpSp>
        <p:nvGrpSpPr>
          <p:cNvPr id="3" name="Grupo 2">
            <a:extLst>
              <a:ext uri="{FF2B5EF4-FFF2-40B4-BE49-F238E27FC236}">
                <a16:creationId xmlns:a16="http://schemas.microsoft.com/office/drawing/2014/main" id="{812772C0-CC9E-4465-31E0-A3E6C7CAEC9C}"/>
              </a:ext>
            </a:extLst>
          </p:cNvPr>
          <p:cNvGrpSpPr/>
          <p:nvPr/>
        </p:nvGrpSpPr>
        <p:grpSpPr>
          <a:xfrm>
            <a:off x="5228912" y="3861310"/>
            <a:ext cx="4182167" cy="2408781"/>
            <a:chOff x="7569397" y="1389745"/>
            <a:chExt cx="4182167" cy="2408781"/>
          </a:xfrm>
        </p:grpSpPr>
        <p:sp>
          <p:nvSpPr>
            <p:cNvPr id="15" name="TextBox 14">
              <a:extLst>
                <a:ext uri="{FF2B5EF4-FFF2-40B4-BE49-F238E27FC236}">
                  <a16:creationId xmlns:a16="http://schemas.microsoft.com/office/drawing/2014/main" id="{9EE0B116-A2AC-4A27-9934-9CDF79D3874C}"/>
                </a:ext>
              </a:extLst>
            </p:cNvPr>
            <p:cNvSpPr txBox="1"/>
            <p:nvPr/>
          </p:nvSpPr>
          <p:spPr>
            <a:xfrm>
              <a:off x="7569397" y="2044200"/>
              <a:ext cx="4169664" cy="1754326"/>
            </a:xfrm>
            <a:prstGeom prst="rect">
              <a:avLst/>
            </a:prstGeom>
            <a:noFill/>
            <a:ln>
              <a:solidFill>
                <a:schemeClr val="accent1"/>
              </a:solidFill>
            </a:ln>
          </p:spPr>
          <p:txBody>
            <a:bodyPr wrap="square">
              <a:spAutoFit/>
            </a:bodyPr>
            <a:lstStyle/>
            <a:p>
              <a:pPr algn="just"/>
              <a:r>
                <a:rPr lang="es-CO" b="0" i="0" dirty="0">
                  <a:solidFill>
                    <a:srgbClr val="223453"/>
                  </a:solidFill>
                  <a:effectLst/>
                  <a:latin typeface="Tahoma" panose="020B0604030504040204" pitchFamily="34" charset="0"/>
                </a:rPr>
                <a:t>Conjunto de enfermedades que afectan principalmente a poblaciones más vulnerables y con un limitado acceso a los servicios de salud. Poca investigación e inversión. propias de los países en desarrollo</a:t>
              </a:r>
              <a:endParaRPr lang="es-CO" dirty="0">
                <a:solidFill>
                  <a:schemeClr val="accent2"/>
                </a:solidFill>
              </a:endParaRPr>
            </a:p>
          </p:txBody>
        </p:sp>
        <p:sp>
          <p:nvSpPr>
            <p:cNvPr id="16" name="TextBox 15">
              <a:extLst>
                <a:ext uri="{FF2B5EF4-FFF2-40B4-BE49-F238E27FC236}">
                  <a16:creationId xmlns:a16="http://schemas.microsoft.com/office/drawing/2014/main" id="{734E5E0B-DE7B-4F14-9A00-771230DFEE23}"/>
                </a:ext>
              </a:extLst>
            </p:cNvPr>
            <p:cNvSpPr txBox="1"/>
            <p:nvPr/>
          </p:nvSpPr>
          <p:spPr>
            <a:xfrm>
              <a:off x="7569397" y="1389745"/>
              <a:ext cx="4182167" cy="646331"/>
            </a:xfrm>
            <a:prstGeom prst="rect">
              <a:avLst/>
            </a:prstGeom>
            <a:solidFill>
              <a:schemeClr val="accent5">
                <a:lumMod val="40000"/>
                <a:lumOff val="60000"/>
              </a:schemeClr>
            </a:solidFill>
          </p:spPr>
          <p:txBody>
            <a:bodyPr wrap="square">
              <a:spAutoFit/>
            </a:bodyPr>
            <a:lstStyle/>
            <a:p>
              <a:pPr algn="ctr"/>
              <a:r>
                <a:rPr lang="es-CO" b="1" i="0" dirty="0">
                  <a:solidFill>
                    <a:srgbClr val="223453"/>
                  </a:solidFill>
                  <a:effectLst/>
                  <a:latin typeface="Tahoma" panose="020B0604030504040204" pitchFamily="34" charset="0"/>
                </a:rPr>
                <a:t>¿Qué es una enfermedad olvidada?</a:t>
              </a:r>
            </a:p>
          </p:txBody>
        </p:sp>
      </p:grpSp>
      <p:sp>
        <p:nvSpPr>
          <p:cNvPr id="17" name="TextBox 16">
            <a:extLst>
              <a:ext uri="{FF2B5EF4-FFF2-40B4-BE49-F238E27FC236}">
                <a16:creationId xmlns:a16="http://schemas.microsoft.com/office/drawing/2014/main" id="{3F6DDEC4-B4CA-4046-91B0-53179BBE4750}"/>
              </a:ext>
            </a:extLst>
          </p:cNvPr>
          <p:cNvSpPr txBox="1"/>
          <p:nvPr/>
        </p:nvSpPr>
        <p:spPr>
          <a:xfrm>
            <a:off x="212060" y="6574041"/>
            <a:ext cx="9659328" cy="307777"/>
          </a:xfrm>
          <a:prstGeom prst="rect">
            <a:avLst/>
          </a:prstGeom>
          <a:noFill/>
          <a:ln>
            <a:noFill/>
          </a:ln>
        </p:spPr>
        <p:txBody>
          <a:bodyPr wrap="square">
            <a:spAutoFit/>
          </a:bodyPr>
          <a:lstStyle>
            <a:defPPr>
              <a:defRPr lang="en-US"/>
            </a:defPPr>
            <a:lvl1pPr algn="just"/>
          </a:lstStyle>
          <a:p>
            <a:pPr algn="l"/>
            <a:r>
              <a:rPr lang="es-ES" sz="700" dirty="0"/>
              <a:t>[1]  Ministerio de Salud y Protección Social - ¿Que es una enfermedad huérfana? Tomado e: https://www.minsalud.gov.co/salud/publica/PENT/paginas/enfermedades-huerfanas.aspx </a:t>
            </a:r>
            <a:br>
              <a:rPr lang="es-ES" sz="700" dirty="0"/>
            </a:br>
            <a:endParaRPr lang="es-ES" sz="700" dirty="0"/>
          </a:p>
        </p:txBody>
      </p:sp>
    </p:spTree>
    <p:extLst>
      <p:ext uri="{BB962C8B-B14F-4D97-AF65-F5344CB8AC3E}">
        <p14:creationId xmlns:p14="http://schemas.microsoft.com/office/powerpoint/2010/main" val="2672638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3" name="Picture 2" descr="esultado de imagen para cebra entre caball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52600"/>
            <a:ext cx="12192000" cy="422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ángulo 2"/>
          <p:cNvSpPr/>
          <p:nvPr/>
        </p:nvSpPr>
        <p:spPr>
          <a:xfrm>
            <a:off x="7338674" y="6161604"/>
            <a:ext cx="6477000" cy="369332"/>
          </a:xfrm>
          <a:prstGeom prst="rect">
            <a:avLst/>
          </a:prstGeom>
        </p:spPr>
        <p:txBody>
          <a:bodyPr>
            <a:spAutoFit/>
          </a:bodyPr>
          <a:lstStyle/>
          <a:p>
            <a:pPr eaLnBrk="1" fontAlgn="auto" hangingPunct="1">
              <a:spcBef>
                <a:spcPts val="0"/>
              </a:spcBef>
              <a:spcAft>
                <a:spcPts val="0"/>
              </a:spcAft>
              <a:defRPr/>
            </a:pPr>
            <a:r>
              <a:rPr lang="es-ES_tradnl" dirty="0">
                <a:solidFill>
                  <a:schemeClr val="accent4"/>
                </a:solidFill>
                <a:latin typeface="+mn-lt"/>
              </a:rPr>
              <a:t>Pero no olvide buscar cebras entre caballos</a:t>
            </a:r>
          </a:p>
        </p:txBody>
      </p:sp>
    </p:spTree>
    <p:extLst>
      <p:ext uri="{BB962C8B-B14F-4D97-AF65-F5344CB8AC3E}">
        <p14:creationId xmlns:p14="http://schemas.microsoft.com/office/powerpoint/2010/main" val="746434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7" name="Picture 2" descr="esultado de imagen para cebroide entre caball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1763" y="1423988"/>
            <a:ext cx="4313237" cy="398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38" name="Picture 6" descr="esultado de imagen para cebroide entre caball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2175" y="1423988"/>
            <a:ext cx="4994275" cy="398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ángulo 4"/>
          <p:cNvSpPr/>
          <p:nvPr/>
        </p:nvSpPr>
        <p:spPr>
          <a:xfrm>
            <a:off x="6620890" y="6087958"/>
            <a:ext cx="7162800" cy="369332"/>
          </a:xfrm>
          <a:prstGeom prst="rect">
            <a:avLst/>
          </a:prstGeom>
        </p:spPr>
        <p:txBody>
          <a:bodyPr>
            <a:spAutoFit/>
          </a:bodyPr>
          <a:lstStyle/>
          <a:p>
            <a:pPr eaLnBrk="1" fontAlgn="auto" hangingPunct="1">
              <a:spcBef>
                <a:spcPts val="0"/>
              </a:spcBef>
              <a:spcAft>
                <a:spcPts val="0"/>
              </a:spcAft>
              <a:defRPr/>
            </a:pPr>
            <a:r>
              <a:rPr lang="es-ES_tradnl" dirty="0">
                <a:solidFill>
                  <a:schemeClr val="accent4"/>
                </a:solidFill>
                <a:latin typeface="+mn-lt"/>
              </a:rPr>
              <a:t>Además recuerda que no todos son casos fáciles</a:t>
            </a:r>
          </a:p>
        </p:txBody>
      </p:sp>
    </p:spTree>
    <p:extLst>
      <p:ext uri="{BB962C8B-B14F-4D97-AF65-F5344CB8AC3E}">
        <p14:creationId xmlns:p14="http://schemas.microsoft.com/office/powerpoint/2010/main" val="4021655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enfermedades raras">
            <a:extLst>
              <a:ext uri="{FF2B5EF4-FFF2-40B4-BE49-F238E27FC236}">
                <a16:creationId xmlns:a16="http://schemas.microsoft.com/office/drawing/2014/main" id="{5F369632-AC5F-409C-9AED-E8F3941FCF5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4889" r="-1" b="-1"/>
          <a:stretch/>
        </p:blipFill>
        <p:spPr bwMode="auto">
          <a:xfrm>
            <a:off x="20" y="10"/>
            <a:ext cx="12191980" cy="6857990"/>
          </a:xfrm>
          <a:prstGeom prst="rect">
            <a:avLst/>
          </a:prstGeom>
          <a:solidFill>
            <a:srgbClr val="FFFFFF"/>
          </a:solidFill>
        </p:spPr>
      </p:pic>
      <p:sp>
        <p:nvSpPr>
          <p:cNvPr id="7" name="Título 4">
            <a:extLst>
              <a:ext uri="{FF2B5EF4-FFF2-40B4-BE49-F238E27FC236}">
                <a16:creationId xmlns:a16="http://schemas.microsoft.com/office/drawing/2014/main" id="{66F8AE20-F199-4927-9118-D15DC8FFD4B3}"/>
              </a:ext>
            </a:extLst>
          </p:cNvPr>
          <p:cNvSpPr txBox="1">
            <a:spLocks/>
          </p:cNvSpPr>
          <p:nvPr/>
        </p:nvSpPr>
        <p:spPr bwMode="auto">
          <a:xfrm>
            <a:off x="741104" y="873700"/>
            <a:ext cx="7772400"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eaLnBrk="1" fontAlgn="base" hangingPunct="1">
              <a:lnSpc>
                <a:spcPct val="90000"/>
              </a:lnSpc>
              <a:spcBef>
                <a:spcPct val="0"/>
              </a:spcBef>
              <a:spcAft>
                <a:spcPct val="0"/>
              </a:spcAft>
              <a:defRPr sz="3400" b="1" i="0" kern="1200">
                <a:solidFill>
                  <a:schemeClr val="tx1"/>
                </a:solidFill>
                <a:latin typeface="Arial" panose="020B0604020202020204" pitchFamily="34" charset="0"/>
                <a:ea typeface="ヒラギノ角ゴ Pro W3" panose="020B0300000000000000" pitchFamily="34" charset="-128"/>
                <a:cs typeface="Arial" panose="020B0604020202020204" pitchFamily="34" charset="0"/>
              </a:defRPr>
            </a:lvl1pPr>
            <a:lvl2pPr algn="ctr" rtl="0" eaLnBrk="1" fontAlgn="base" hangingPunct="1">
              <a:lnSpc>
                <a:spcPct val="90000"/>
              </a:lnSpc>
              <a:spcBef>
                <a:spcPct val="0"/>
              </a:spcBef>
              <a:spcAft>
                <a:spcPct val="0"/>
              </a:spcAft>
              <a:defRPr sz="3400" b="1">
                <a:solidFill>
                  <a:schemeClr val="tx1"/>
                </a:solidFill>
                <a:latin typeface="Arial" panose="020B0604020202020204" pitchFamily="34" charset="0"/>
                <a:ea typeface="ヒラギノ角ゴ Pro W3" panose="020B0300000000000000" pitchFamily="34" charset="-128"/>
              </a:defRPr>
            </a:lvl2pPr>
            <a:lvl3pPr algn="ctr" rtl="0" eaLnBrk="1" fontAlgn="base" hangingPunct="1">
              <a:lnSpc>
                <a:spcPct val="90000"/>
              </a:lnSpc>
              <a:spcBef>
                <a:spcPct val="0"/>
              </a:spcBef>
              <a:spcAft>
                <a:spcPct val="0"/>
              </a:spcAft>
              <a:defRPr sz="3400" b="1">
                <a:solidFill>
                  <a:schemeClr val="tx1"/>
                </a:solidFill>
                <a:latin typeface="Arial" panose="020B0604020202020204" pitchFamily="34" charset="0"/>
                <a:ea typeface="ヒラギノ角ゴ Pro W3" panose="020B0300000000000000" pitchFamily="34" charset="-128"/>
              </a:defRPr>
            </a:lvl3pPr>
            <a:lvl4pPr algn="ctr" rtl="0" eaLnBrk="1" fontAlgn="base" hangingPunct="1">
              <a:lnSpc>
                <a:spcPct val="90000"/>
              </a:lnSpc>
              <a:spcBef>
                <a:spcPct val="0"/>
              </a:spcBef>
              <a:spcAft>
                <a:spcPct val="0"/>
              </a:spcAft>
              <a:defRPr sz="3400" b="1">
                <a:solidFill>
                  <a:schemeClr val="tx1"/>
                </a:solidFill>
                <a:latin typeface="Arial" panose="020B0604020202020204" pitchFamily="34" charset="0"/>
                <a:ea typeface="ヒラギノ角ゴ Pro W3" panose="020B0300000000000000" pitchFamily="34" charset="-128"/>
              </a:defRPr>
            </a:lvl4pPr>
            <a:lvl5pPr algn="ctr" rtl="0" eaLnBrk="1" fontAlgn="base" hangingPunct="1">
              <a:lnSpc>
                <a:spcPct val="90000"/>
              </a:lnSpc>
              <a:spcBef>
                <a:spcPct val="0"/>
              </a:spcBef>
              <a:spcAft>
                <a:spcPct val="0"/>
              </a:spcAft>
              <a:defRPr sz="3400" b="1">
                <a:solidFill>
                  <a:schemeClr val="tx1"/>
                </a:solidFill>
                <a:latin typeface="Arial" panose="020B0604020202020204" pitchFamily="34" charset="0"/>
                <a:ea typeface="ヒラギノ角ゴ Pro W3" panose="020B0300000000000000" pitchFamily="34" charset="-128"/>
              </a:defRPr>
            </a:lvl5pPr>
            <a:lvl6pPr marL="457200" algn="ctr" rtl="0" eaLnBrk="1" fontAlgn="base" hangingPunct="1">
              <a:lnSpc>
                <a:spcPct val="90000"/>
              </a:lnSpc>
              <a:spcBef>
                <a:spcPct val="0"/>
              </a:spcBef>
              <a:spcAft>
                <a:spcPct val="0"/>
              </a:spcAft>
              <a:defRPr sz="3400" b="1">
                <a:solidFill>
                  <a:schemeClr val="tx1"/>
                </a:solidFill>
                <a:latin typeface="Arial" panose="020B0604020202020204" pitchFamily="34" charset="0"/>
                <a:ea typeface="ヒラギノ角ゴ Pro W3" panose="020B0300000000000000" pitchFamily="34" charset="-128"/>
              </a:defRPr>
            </a:lvl6pPr>
            <a:lvl7pPr marL="914400" algn="ctr" rtl="0" eaLnBrk="1" fontAlgn="base" hangingPunct="1">
              <a:lnSpc>
                <a:spcPct val="90000"/>
              </a:lnSpc>
              <a:spcBef>
                <a:spcPct val="0"/>
              </a:spcBef>
              <a:spcAft>
                <a:spcPct val="0"/>
              </a:spcAft>
              <a:defRPr sz="3400" b="1">
                <a:solidFill>
                  <a:schemeClr val="tx1"/>
                </a:solidFill>
                <a:latin typeface="Arial" panose="020B0604020202020204" pitchFamily="34" charset="0"/>
                <a:ea typeface="ヒラギノ角ゴ Pro W3" panose="020B0300000000000000" pitchFamily="34" charset="-128"/>
              </a:defRPr>
            </a:lvl7pPr>
            <a:lvl8pPr marL="1371600" algn="ctr" rtl="0" eaLnBrk="1" fontAlgn="base" hangingPunct="1">
              <a:lnSpc>
                <a:spcPct val="90000"/>
              </a:lnSpc>
              <a:spcBef>
                <a:spcPct val="0"/>
              </a:spcBef>
              <a:spcAft>
                <a:spcPct val="0"/>
              </a:spcAft>
              <a:defRPr sz="3400" b="1">
                <a:solidFill>
                  <a:schemeClr val="tx1"/>
                </a:solidFill>
                <a:latin typeface="Arial" panose="020B0604020202020204" pitchFamily="34" charset="0"/>
                <a:ea typeface="ヒラギノ角ゴ Pro W3" panose="020B0300000000000000" pitchFamily="34" charset="-128"/>
              </a:defRPr>
            </a:lvl8pPr>
            <a:lvl9pPr marL="1828800" algn="ctr" rtl="0" eaLnBrk="1" fontAlgn="base" hangingPunct="1">
              <a:lnSpc>
                <a:spcPct val="90000"/>
              </a:lnSpc>
              <a:spcBef>
                <a:spcPct val="0"/>
              </a:spcBef>
              <a:spcAft>
                <a:spcPct val="0"/>
              </a:spcAft>
              <a:defRPr sz="3400" b="1">
                <a:solidFill>
                  <a:schemeClr val="tx1"/>
                </a:solidFill>
                <a:latin typeface="Arial" panose="020B0604020202020204" pitchFamily="34" charset="0"/>
                <a:ea typeface="ヒラギノ角ゴ Pro W3" panose="020B0300000000000000" pitchFamily="34" charset="-128"/>
              </a:defRPr>
            </a:lvl9pPr>
          </a:lstStyle>
          <a:p>
            <a:pPr algn="l"/>
            <a:r>
              <a:rPr lang="en-US" sz="4000" dirty="0">
                <a:solidFill>
                  <a:schemeClr val="bg1"/>
                </a:solidFill>
              </a:rPr>
              <a:t>GRACIAS</a:t>
            </a:r>
            <a:br>
              <a:rPr lang="en-US" sz="4000" dirty="0">
                <a:solidFill>
                  <a:schemeClr val="bg1"/>
                </a:solidFill>
              </a:rPr>
            </a:br>
            <a:r>
              <a:rPr lang="en-US" sz="1800" dirty="0">
                <a:solidFill>
                  <a:schemeClr val="bg1"/>
                </a:solidFill>
              </a:rPr>
              <a:t>andres.luna@alexion.com</a:t>
            </a:r>
            <a:endParaRPr lang="en-US" sz="4000" dirty="0">
              <a:solidFill>
                <a:schemeClr val="bg1"/>
              </a:solidFill>
            </a:endParaRPr>
          </a:p>
        </p:txBody>
      </p:sp>
      <p:sp>
        <p:nvSpPr>
          <p:cNvPr id="5" name="TextBox 4">
            <a:extLst>
              <a:ext uri="{FF2B5EF4-FFF2-40B4-BE49-F238E27FC236}">
                <a16:creationId xmlns:a16="http://schemas.microsoft.com/office/drawing/2014/main" id="{8CB0917A-1888-44A3-BDF1-E111CAB84126}"/>
              </a:ext>
            </a:extLst>
          </p:cNvPr>
          <p:cNvSpPr txBox="1"/>
          <p:nvPr/>
        </p:nvSpPr>
        <p:spPr>
          <a:xfrm>
            <a:off x="881743" y="3320297"/>
            <a:ext cx="6096000" cy="1477328"/>
          </a:xfrm>
          <a:prstGeom prst="rect">
            <a:avLst/>
          </a:prstGeom>
          <a:noFill/>
        </p:spPr>
        <p:txBody>
          <a:bodyPr wrap="square">
            <a:spAutoFit/>
          </a:bodyPr>
          <a:lstStyle/>
          <a:p>
            <a:pPr algn="ctr"/>
            <a:r>
              <a:rPr lang="es-ES" b="0" i="0" dirty="0">
                <a:solidFill>
                  <a:schemeClr val="bg1"/>
                </a:solidFill>
                <a:effectLst/>
                <a:latin typeface="Lato" panose="020B0604020202020204" pitchFamily="34" charset="0"/>
              </a:rPr>
              <a:t>Las Enfermedades Raras existen, comprenderlas nos ayuda a tomar conciencia sobre el impacto que tienen en quienes la padecen. </a:t>
            </a:r>
          </a:p>
          <a:p>
            <a:pPr algn="ctr"/>
            <a:endParaRPr lang="es-ES" b="1" i="0" dirty="0">
              <a:solidFill>
                <a:schemeClr val="bg1"/>
              </a:solidFill>
              <a:effectLst/>
              <a:latin typeface="Lato" panose="020B0604020202020204" pitchFamily="34" charset="0"/>
            </a:endParaRPr>
          </a:p>
          <a:p>
            <a:pPr algn="ctr"/>
            <a:r>
              <a:rPr lang="es-ES" b="1" i="0" dirty="0">
                <a:solidFill>
                  <a:schemeClr val="bg1"/>
                </a:solidFill>
                <a:effectLst/>
                <a:latin typeface="Lato" panose="020B0604020202020204" pitchFamily="34" charset="0"/>
              </a:rPr>
              <a:t>Rara es la enfermedad, no la persona.</a:t>
            </a:r>
          </a:p>
        </p:txBody>
      </p:sp>
    </p:spTree>
    <p:extLst>
      <p:ext uri="{BB962C8B-B14F-4D97-AF65-F5344CB8AC3E}">
        <p14:creationId xmlns:p14="http://schemas.microsoft.com/office/powerpoint/2010/main" val="30557490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7CA7F-1756-4497-95FE-8B44AD554C2B}"/>
              </a:ext>
            </a:extLst>
          </p:cNvPr>
          <p:cNvSpPr>
            <a:spLocks noGrp="1"/>
          </p:cNvSpPr>
          <p:nvPr>
            <p:ph type="title"/>
          </p:nvPr>
        </p:nvSpPr>
        <p:spPr/>
        <p:txBody>
          <a:bodyPr wrap="square" anchor="ctr">
            <a:normAutofit/>
          </a:bodyPr>
          <a:lstStyle/>
          <a:p>
            <a:r>
              <a:rPr lang="es-CO" b="1" i="0" u="none" strike="noStrike" baseline="0"/>
              <a:t>¿Qué es raro en medicina?</a:t>
            </a:r>
            <a:endParaRPr lang="es-CO" dirty="0"/>
          </a:p>
        </p:txBody>
      </p:sp>
      <p:graphicFrame>
        <p:nvGraphicFramePr>
          <p:cNvPr id="6" name="Content Placeholder 2">
            <a:extLst>
              <a:ext uri="{FF2B5EF4-FFF2-40B4-BE49-F238E27FC236}">
                <a16:creationId xmlns:a16="http://schemas.microsoft.com/office/drawing/2014/main" id="{730E8003-3377-5AC6-4749-44186F8A745F}"/>
              </a:ext>
            </a:extLst>
          </p:cNvPr>
          <p:cNvGraphicFramePr/>
          <p:nvPr>
            <p:extLst>
              <p:ext uri="{D42A27DB-BD31-4B8C-83A1-F6EECF244321}">
                <p14:modId xmlns:p14="http://schemas.microsoft.com/office/powerpoint/2010/main" val="169831370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687308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esultado de imagen para stranger things cleidocranial dysplasia"/>
          <p:cNvPicPr>
            <a:picLocks noChangeAspect="1" noChangeArrowheads="1"/>
          </p:cNvPicPr>
          <p:nvPr/>
        </p:nvPicPr>
        <p:blipFill rotWithShape="1">
          <a:blip r:embed="rId3">
            <a:extLst>
              <a:ext uri="{28A0092B-C50C-407E-A947-70E740481C1C}">
                <a14:useLocalDpi xmlns:a14="http://schemas.microsoft.com/office/drawing/2010/main" val="0"/>
              </a:ext>
            </a:extLst>
          </a:blip>
          <a:srcRect l="2079" t="-9852" r="7386" b="11482"/>
          <a:stretch/>
        </p:blipFill>
        <p:spPr bwMode="auto">
          <a:xfrm>
            <a:off x="130275" y="3170709"/>
            <a:ext cx="5836572" cy="3567158"/>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10" descr="esultado de imagen para Little People, Big World"/>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030" name="Picture 6" descr="t was hard saying goodbye to 'Game of Thrones': Peter Dinklage - News  Na"/>
          <p:cNvPicPr>
            <a:picLocks noChangeAspect="1" noChangeArrowheads="1"/>
          </p:cNvPicPr>
          <p:nvPr/>
        </p:nvPicPr>
        <p:blipFill rotWithShape="1">
          <a:blip r:embed="rId4">
            <a:extLst>
              <a:ext uri="{28A0092B-C50C-407E-A947-70E740481C1C}">
                <a14:useLocalDpi xmlns:a14="http://schemas.microsoft.com/office/drawing/2010/main" val="0"/>
              </a:ext>
            </a:extLst>
          </a:blip>
          <a:srcRect l="9690" r="8361" b="5153"/>
          <a:stretch/>
        </p:blipFill>
        <p:spPr bwMode="auto">
          <a:xfrm>
            <a:off x="-3717" y="120133"/>
            <a:ext cx="6099717" cy="3308867"/>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44C600CD-114E-7467-4DF3-7FC25C5FCD1E}"/>
              </a:ext>
            </a:extLst>
          </p:cNvPr>
          <p:cNvSpPr txBox="1"/>
          <p:nvPr/>
        </p:nvSpPr>
        <p:spPr>
          <a:xfrm>
            <a:off x="304800" y="641866"/>
            <a:ext cx="1895475" cy="369332"/>
          </a:xfrm>
          <a:prstGeom prst="rect">
            <a:avLst/>
          </a:prstGeom>
          <a:noFill/>
        </p:spPr>
        <p:txBody>
          <a:bodyPr wrap="square">
            <a:spAutoFit/>
          </a:bodyPr>
          <a:lstStyle/>
          <a:p>
            <a:r>
              <a:rPr lang="es-ES_tradnl" b="1" dirty="0">
                <a:solidFill>
                  <a:schemeClr val="bg1"/>
                </a:solidFill>
              </a:rPr>
              <a:t>Acondroplasia</a:t>
            </a:r>
          </a:p>
        </p:txBody>
      </p:sp>
      <p:pic>
        <p:nvPicPr>
          <p:cNvPr id="3" name="Picture 2" descr="Atticus Shaffer im Starporträt: seine Filme, seine Karriere und sein Leben">
            <a:extLst>
              <a:ext uri="{FF2B5EF4-FFF2-40B4-BE49-F238E27FC236}">
                <a16:creationId xmlns:a16="http://schemas.microsoft.com/office/drawing/2014/main" id="{B368109A-25DC-5DEF-B6F3-C7BFED8D211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26070"/>
          <a:stretch/>
        </p:blipFill>
        <p:spPr bwMode="auto">
          <a:xfrm>
            <a:off x="6096001" y="84098"/>
            <a:ext cx="5934652" cy="330886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Qué es la afasia, la enfermedad que sufre Bruce Willis?">
            <a:extLst>
              <a:ext uri="{FF2B5EF4-FFF2-40B4-BE49-F238E27FC236}">
                <a16:creationId xmlns:a16="http://schemas.microsoft.com/office/drawing/2014/main" id="{6432BE4E-140D-62B2-1561-F4B981046638}"/>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2707"/>
          <a:stretch/>
        </p:blipFill>
        <p:spPr bwMode="auto">
          <a:xfrm>
            <a:off x="6083636" y="3502231"/>
            <a:ext cx="5978088" cy="3271671"/>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a:extLst>
              <a:ext uri="{FF2B5EF4-FFF2-40B4-BE49-F238E27FC236}">
                <a16:creationId xmlns:a16="http://schemas.microsoft.com/office/drawing/2014/main" id="{E13541BB-5044-87E1-E72E-F8DE5C3879E0}"/>
              </a:ext>
            </a:extLst>
          </p:cNvPr>
          <p:cNvSpPr txBox="1"/>
          <p:nvPr/>
        </p:nvSpPr>
        <p:spPr>
          <a:xfrm>
            <a:off x="9752093" y="364867"/>
            <a:ext cx="2226590" cy="646331"/>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s-ES_tradnl" b="1" dirty="0">
                <a:solidFill>
                  <a:schemeClr val="bg1"/>
                </a:solidFill>
              </a:rPr>
              <a:t>Osteogénesis imperfecta</a:t>
            </a:r>
          </a:p>
        </p:txBody>
      </p:sp>
      <p:sp>
        <p:nvSpPr>
          <p:cNvPr id="12" name="CuadroTexto 11">
            <a:extLst>
              <a:ext uri="{FF2B5EF4-FFF2-40B4-BE49-F238E27FC236}">
                <a16:creationId xmlns:a16="http://schemas.microsoft.com/office/drawing/2014/main" id="{14F445B3-E6F5-2565-AA5D-AF85E9151D89}"/>
              </a:ext>
            </a:extLst>
          </p:cNvPr>
          <p:cNvSpPr txBox="1"/>
          <p:nvPr/>
        </p:nvSpPr>
        <p:spPr>
          <a:xfrm>
            <a:off x="304800" y="3738608"/>
            <a:ext cx="2345410" cy="646331"/>
          </a:xfrm>
          <a:prstGeom prst="rect">
            <a:avLst/>
          </a:prstGeom>
          <a:noFill/>
        </p:spPr>
        <p:txBody>
          <a:bodyPr wrap="square">
            <a:spAutoFit/>
          </a:bodyPr>
          <a:lstStyle/>
          <a:p>
            <a:r>
              <a:rPr lang="es-MX" b="1" dirty="0">
                <a:solidFill>
                  <a:schemeClr val="bg1"/>
                </a:solidFill>
              </a:rPr>
              <a:t>Disostosis cleidocraneal</a:t>
            </a:r>
          </a:p>
        </p:txBody>
      </p:sp>
      <p:sp>
        <p:nvSpPr>
          <p:cNvPr id="16" name="CuadroTexto 15">
            <a:extLst>
              <a:ext uri="{FF2B5EF4-FFF2-40B4-BE49-F238E27FC236}">
                <a16:creationId xmlns:a16="http://schemas.microsoft.com/office/drawing/2014/main" id="{F395B188-A7C1-9CC9-0D7B-CE555DBF2EEA}"/>
              </a:ext>
            </a:extLst>
          </p:cNvPr>
          <p:cNvSpPr txBox="1"/>
          <p:nvPr/>
        </p:nvSpPr>
        <p:spPr>
          <a:xfrm>
            <a:off x="9804062" y="3614614"/>
            <a:ext cx="2226591" cy="646331"/>
          </a:xfrm>
          <a:prstGeom prst="rect">
            <a:avLst/>
          </a:prstGeom>
          <a:noFill/>
        </p:spPr>
        <p:txBody>
          <a:bodyPr wrap="square">
            <a:spAutoFit/>
          </a:bodyPr>
          <a:lstStyle/>
          <a:p>
            <a:pPr algn="r"/>
            <a:r>
              <a:rPr lang="es-MX" b="1" dirty="0">
                <a:solidFill>
                  <a:schemeClr val="bg1"/>
                </a:solidFill>
              </a:rPr>
              <a:t>Demencia frontotemporal</a:t>
            </a:r>
          </a:p>
        </p:txBody>
      </p:sp>
      <p:sp>
        <p:nvSpPr>
          <p:cNvPr id="2" name="Rectángulo 1"/>
          <p:cNvSpPr/>
          <p:nvPr/>
        </p:nvSpPr>
        <p:spPr>
          <a:xfrm>
            <a:off x="2766999" y="3137560"/>
            <a:ext cx="6530641" cy="954107"/>
          </a:xfrm>
          <a:prstGeom prst="rect">
            <a:avLst/>
          </a:prstGeom>
          <a:solidFill>
            <a:schemeClr val="tx1"/>
          </a:solidFill>
        </p:spPr>
        <p:txBody>
          <a:bodyPr wrap="square">
            <a:spAutoFit/>
          </a:bodyPr>
          <a:lstStyle/>
          <a:p>
            <a:pPr algn="ctr"/>
            <a:r>
              <a:rPr lang="en-US" sz="2800" b="1" dirty="0">
                <a:solidFill>
                  <a:schemeClr val="bg1"/>
                </a:solidFill>
              </a:rPr>
              <a:t>¿RARO? LO RARO ES QUE NO LOS HAYAS</a:t>
            </a:r>
            <a:r>
              <a:rPr lang="en-US" sz="2800" b="1" baseline="0" dirty="0">
                <a:solidFill>
                  <a:schemeClr val="bg1"/>
                </a:solidFill>
              </a:rPr>
              <a:t> VISTO</a:t>
            </a:r>
            <a:endParaRPr lang="en-US" sz="2800" b="1" dirty="0">
              <a:solidFill>
                <a:schemeClr val="bg1"/>
              </a:solidFill>
            </a:endParaRPr>
          </a:p>
        </p:txBody>
      </p:sp>
      <p:sp>
        <p:nvSpPr>
          <p:cNvPr id="9" name="CuadroTexto 8">
            <a:extLst>
              <a:ext uri="{FF2B5EF4-FFF2-40B4-BE49-F238E27FC236}">
                <a16:creationId xmlns:a16="http://schemas.microsoft.com/office/drawing/2014/main" id="{82661868-D135-7DEA-9F02-6734941ED9BB}"/>
              </a:ext>
            </a:extLst>
          </p:cNvPr>
          <p:cNvSpPr txBox="1"/>
          <p:nvPr/>
        </p:nvSpPr>
        <p:spPr>
          <a:xfrm>
            <a:off x="304800" y="2892795"/>
            <a:ext cx="3058188" cy="461665"/>
          </a:xfrm>
          <a:prstGeom prst="rect">
            <a:avLst/>
          </a:prstGeom>
          <a:noFill/>
        </p:spPr>
        <p:txBody>
          <a:bodyPr wrap="square">
            <a:spAutoFit/>
          </a:bodyPr>
          <a:lstStyle/>
          <a:p>
            <a:r>
              <a:rPr lang="es-ES_tradnl" sz="2400" b="1" dirty="0">
                <a:solidFill>
                  <a:schemeClr val="bg1"/>
                </a:solidFill>
              </a:rPr>
              <a:t>Peter Dinklage </a:t>
            </a:r>
            <a:endParaRPr lang="es-MX" sz="2400" b="1" dirty="0">
              <a:solidFill>
                <a:schemeClr val="bg1"/>
              </a:solidFill>
            </a:endParaRPr>
          </a:p>
        </p:txBody>
      </p:sp>
      <p:sp>
        <p:nvSpPr>
          <p:cNvPr id="11" name="CuadroTexto 10">
            <a:extLst>
              <a:ext uri="{FF2B5EF4-FFF2-40B4-BE49-F238E27FC236}">
                <a16:creationId xmlns:a16="http://schemas.microsoft.com/office/drawing/2014/main" id="{58CC5573-5583-EB78-F88C-BC32664D3192}"/>
              </a:ext>
            </a:extLst>
          </p:cNvPr>
          <p:cNvSpPr txBox="1"/>
          <p:nvPr/>
        </p:nvSpPr>
        <p:spPr>
          <a:xfrm>
            <a:off x="7780528" y="2799004"/>
            <a:ext cx="3554422" cy="461665"/>
          </a:xfrm>
          <a:prstGeom prst="rect">
            <a:avLst/>
          </a:prstGeom>
          <a:noFill/>
        </p:spPr>
        <p:txBody>
          <a:bodyPr wrap="square">
            <a:spAutoFit/>
          </a:bodyPr>
          <a:lstStyle/>
          <a:p>
            <a:r>
              <a:rPr lang="es-ES_tradnl" sz="2400" b="1" dirty="0" err="1">
                <a:solidFill>
                  <a:schemeClr val="bg1"/>
                </a:solidFill>
              </a:rPr>
              <a:t>Atticus</a:t>
            </a:r>
            <a:r>
              <a:rPr lang="es-ES_tradnl" sz="2400" b="1" dirty="0">
                <a:solidFill>
                  <a:schemeClr val="bg1"/>
                </a:solidFill>
              </a:rPr>
              <a:t> Shaffer</a:t>
            </a:r>
            <a:endParaRPr lang="es-MX" sz="2400" b="1" dirty="0">
              <a:solidFill>
                <a:schemeClr val="bg1"/>
              </a:solidFill>
            </a:endParaRPr>
          </a:p>
        </p:txBody>
      </p:sp>
      <p:sp>
        <p:nvSpPr>
          <p:cNvPr id="14" name="CuadroTexto 13">
            <a:extLst>
              <a:ext uri="{FF2B5EF4-FFF2-40B4-BE49-F238E27FC236}">
                <a16:creationId xmlns:a16="http://schemas.microsoft.com/office/drawing/2014/main" id="{FAE6BCAF-220F-75F8-1E34-4EC24F1E1093}"/>
              </a:ext>
            </a:extLst>
          </p:cNvPr>
          <p:cNvSpPr txBox="1"/>
          <p:nvPr/>
        </p:nvSpPr>
        <p:spPr>
          <a:xfrm>
            <a:off x="419100" y="5994400"/>
            <a:ext cx="4381500" cy="461665"/>
          </a:xfrm>
          <a:prstGeom prst="rect">
            <a:avLst/>
          </a:prstGeom>
          <a:noFill/>
        </p:spPr>
        <p:txBody>
          <a:bodyPr wrap="square">
            <a:spAutoFit/>
          </a:bodyPr>
          <a:lstStyle/>
          <a:p>
            <a:r>
              <a:rPr lang="es-ES_tradnl" sz="2400" b="0" i="0" kern="1200" dirty="0" err="1">
                <a:solidFill>
                  <a:schemeClr val="bg1"/>
                </a:solidFill>
                <a:effectLst/>
                <a:latin typeface="+mn-lt"/>
                <a:ea typeface="+mn-ea"/>
                <a:cs typeface="+mn-cs"/>
              </a:rPr>
              <a:t>Gaten</a:t>
            </a:r>
            <a:r>
              <a:rPr lang="es-ES_tradnl" sz="2400" b="0" i="0" kern="1200" dirty="0">
                <a:solidFill>
                  <a:schemeClr val="bg1"/>
                </a:solidFill>
                <a:effectLst/>
                <a:latin typeface="+mn-lt"/>
                <a:ea typeface="+mn-ea"/>
                <a:cs typeface="+mn-cs"/>
              </a:rPr>
              <a:t> Matarazzo </a:t>
            </a:r>
            <a:endParaRPr lang="es-MX" sz="2400" dirty="0">
              <a:solidFill>
                <a:schemeClr val="bg1"/>
              </a:solidFill>
            </a:endParaRPr>
          </a:p>
        </p:txBody>
      </p:sp>
      <p:sp>
        <p:nvSpPr>
          <p:cNvPr id="17" name="CuadroTexto 16">
            <a:extLst>
              <a:ext uri="{FF2B5EF4-FFF2-40B4-BE49-F238E27FC236}">
                <a16:creationId xmlns:a16="http://schemas.microsoft.com/office/drawing/2014/main" id="{8F2BCA65-F22F-E9C1-77F8-38A1B3C4200A}"/>
              </a:ext>
            </a:extLst>
          </p:cNvPr>
          <p:cNvSpPr txBox="1"/>
          <p:nvPr/>
        </p:nvSpPr>
        <p:spPr>
          <a:xfrm>
            <a:off x="6388100" y="6053926"/>
            <a:ext cx="3363993" cy="461665"/>
          </a:xfrm>
          <a:prstGeom prst="rect">
            <a:avLst/>
          </a:prstGeom>
          <a:noFill/>
        </p:spPr>
        <p:txBody>
          <a:bodyPr wrap="square">
            <a:spAutoFit/>
          </a:bodyPr>
          <a:lstStyle/>
          <a:p>
            <a:r>
              <a:rPr lang="es-ES_tradnl" sz="2400" b="1" dirty="0">
                <a:solidFill>
                  <a:schemeClr val="bg1"/>
                </a:solidFill>
              </a:rPr>
              <a:t>Bruce Willis</a:t>
            </a:r>
            <a:endParaRPr lang="es-MX" sz="2400" b="1" dirty="0">
              <a:solidFill>
                <a:schemeClr val="bg1"/>
              </a:solidFill>
            </a:endParaRPr>
          </a:p>
        </p:txBody>
      </p:sp>
    </p:spTree>
    <p:extLst>
      <p:ext uri="{BB962C8B-B14F-4D97-AF65-F5344CB8AC3E}">
        <p14:creationId xmlns:p14="http://schemas.microsoft.com/office/powerpoint/2010/main" val="426416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5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2" grpId="0"/>
      <p:bldP spid="16" grpId="0"/>
      <p:bldP spid="2" grpId="0" animBg="1"/>
      <p:bldP spid="11" grpId="0"/>
      <p:bldP spid="14"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1D0ED-4F6E-4531-840E-91CB53B8E8D2}"/>
              </a:ext>
            </a:extLst>
          </p:cNvPr>
          <p:cNvSpPr>
            <a:spLocks noGrp="1"/>
          </p:cNvSpPr>
          <p:nvPr>
            <p:ph type="title"/>
          </p:nvPr>
        </p:nvSpPr>
        <p:spPr/>
        <p:txBody>
          <a:bodyPr/>
          <a:lstStyle/>
          <a:p>
            <a:pPr algn="r"/>
            <a:r>
              <a:rPr lang="es-CO"/>
              <a:t>En números</a:t>
            </a:r>
            <a:endParaRPr lang="es-CO" dirty="0"/>
          </a:p>
        </p:txBody>
      </p:sp>
      <p:graphicFrame>
        <p:nvGraphicFramePr>
          <p:cNvPr id="7" name="Diagram 6">
            <a:extLst>
              <a:ext uri="{FF2B5EF4-FFF2-40B4-BE49-F238E27FC236}">
                <a16:creationId xmlns:a16="http://schemas.microsoft.com/office/drawing/2014/main" id="{799C9EEB-BB53-4A84-B9DE-6F0CD805CA04}"/>
              </a:ext>
            </a:extLst>
          </p:cNvPr>
          <p:cNvGraphicFramePr/>
          <p:nvPr>
            <p:extLst>
              <p:ext uri="{D42A27DB-BD31-4B8C-83A1-F6EECF244321}">
                <p14:modId xmlns:p14="http://schemas.microsoft.com/office/powerpoint/2010/main" val="1798357479"/>
              </p:ext>
            </p:extLst>
          </p:nvPr>
        </p:nvGraphicFramePr>
        <p:xfrm>
          <a:off x="1505414" y="959358"/>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a16="http://schemas.microsoft.com/office/drawing/2014/main" id="{5CEE5A48-64D0-4611-B750-B811FE828986}"/>
              </a:ext>
            </a:extLst>
          </p:cNvPr>
          <p:cNvPicPr>
            <a:picLocks noChangeAspect="1"/>
          </p:cNvPicPr>
          <p:nvPr/>
        </p:nvPicPr>
        <p:blipFill rotWithShape="1">
          <a:blip r:embed="rId7"/>
          <a:srcRect l="27452" r="12674" b="8156"/>
          <a:stretch/>
        </p:blipFill>
        <p:spPr>
          <a:xfrm>
            <a:off x="9825925" y="3429000"/>
            <a:ext cx="2030279" cy="3053086"/>
          </a:xfrm>
          <a:prstGeom prst="rect">
            <a:avLst/>
          </a:prstGeom>
        </p:spPr>
      </p:pic>
      <p:sp>
        <p:nvSpPr>
          <p:cNvPr id="8" name="TextBox 7">
            <a:extLst>
              <a:ext uri="{FF2B5EF4-FFF2-40B4-BE49-F238E27FC236}">
                <a16:creationId xmlns:a16="http://schemas.microsoft.com/office/drawing/2014/main" id="{3D865EC5-0257-4CD0-824B-8083E29E1C66}"/>
              </a:ext>
            </a:extLst>
          </p:cNvPr>
          <p:cNvSpPr txBox="1"/>
          <p:nvPr/>
        </p:nvSpPr>
        <p:spPr>
          <a:xfrm>
            <a:off x="212060" y="6574041"/>
            <a:ext cx="9659328" cy="307777"/>
          </a:xfrm>
          <a:prstGeom prst="rect">
            <a:avLst/>
          </a:prstGeom>
          <a:noFill/>
          <a:ln>
            <a:noFill/>
          </a:ln>
        </p:spPr>
        <p:txBody>
          <a:bodyPr wrap="square">
            <a:spAutoFit/>
          </a:bodyPr>
          <a:lstStyle>
            <a:defPPr>
              <a:defRPr lang="en-US"/>
            </a:defPPr>
            <a:lvl1pPr algn="just"/>
          </a:lstStyle>
          <a:p>
            <a:pPr algn="l"/>
            <a:r>
              <a:rPr lang="es-ES" sz="700" dirty="0"/>
              <a:t>[1]  Ministerio de Salud y Protección Social - ¿Que es una enfermedad huérfana? Tomado e: https://www.minsalud.gov.co/salud/publica/PENT/paginas/enfermedades-huerfanas.aspx </a:t>
            </a:r>
            <a:br>
              <a:rPr lang="es-ES" sz="700" dirty="0"/>
            </a:br>
            <a:endParaRPr lang="es-ES" sz="700" dirty="0"/>
          </a:p>
        </p:txBody>
      </p:sp>
    </p:spTree>
    <p:extLst>
      <p:ext uri="{BB962C8B-B14F-4D97-AF65-F5344CB8AC3E}">
        <p14:creationId xmlns:p14="http://schemas.microsoft.com/office/powerpoint/2010/main" val="15183654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04767-07BC-408E-9113-0CEE3D05BD0F}"/>
              </a:ext>
            </a:extLst>
          </p:cNvPr>
          <p:cNvSpPr>
            <a:spLocks noGrp="1"/>
          </p:cNvSpPr>
          <p:nvPr>
            <p:ph type="title"/>
          </p:nvPr>
        </p:nvSpPr>
        <p:spPr/>
        <p:txBody>
          <a:bodyPr/>
          <a:lstStyle/>
          <a:p>
            <a:r>
              <a:rPr lang="es-CO" dirty="0"/>
              <a:t>Características comunes </a:t>
            </a:r>
          </a:p>
        </p:txBody>
      </p:sp>
      <p:graphicFrame>
        <p:nvGraphicFramePr>
          <p:cNvPr id="5" name="Diagram 4">
            <a:extLst>
              <a:ext uri="{FF2B5EF4-FFF2-40B4-BE49-F238E27FC236}">
                <a16:creationId xmlns:a16="http://schemas.microsoft.com/office/drawing/2014/main" id="{661606F2-9C7A-420E-8ADE-AD6D766699D7}"/>
              </a:ext>
            </a:extLst>
          </p:cNvPr>
          <p:cNvGraphicFramePr/>
          <p:nvPr>
            <p:extLst>
              <p:ext uri="{D42A27DB-BD31-4B8C-83A1-F6EECF244321}">
                <p14:modId xmlns:p14="http://schemas.microsoft.com/office/powerpoint/2010/main" val="213875815"/>
              </p:ext>
            </p:extLst>
          </p:nvPr>
        </p:nvGraphicFramePr>
        <p:xfrm>
          <a:off x="885988" y="1150883"/>
          <a:ext cx="10420023" cy="53445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025111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80" name="Picture 12" descr="Rare disease research at The Jackson Laboratory">
            <a:extLst>
              <a:ext uri="{FF2B5EF4-FFF2-40B4-BE49-F238E27FC236}">
                <a16:creationId xmlns:a16="http://schemas.microsoft.com/office/drawing/2014/main" id="{31B6F4F1-73FF-4D85-BE81-2EB10F5C38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2770" name="Picture 2" descr="Study uncovers inherited genetic susceptibility across 12 cancer types​​ –  Washington University School of Medicine in St. Louis">
            <a:extLst>
              <a:ext uri="{FF2B5EF4-FFF2-40B4-BE49-F238E27FC236}">
                <a16:creationId xmlns:a16="http://schemas.microsoft.com/office/drawing/2014/main" id="{D8D09E63-6CBB-4B80-A99B-BCCC9882E3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3114" y="1001483"/>
            <a:ext cx="2835982" cy="2307773"/>
          </a:xfrm>
          <a:prstGeom prst="ellipse">
            <a:avLst/>
          </a:prstGeom>
          <a:noFill/>
          <a:extLst>
            <a:ext uri="{909E8E84-426E-40DD-AFC4-6F175D3DCCD1}">
              <a14:hiddenFill xmlns:a14="http://schemas.microsoft.com/office/drawing/2010/main">
                <a:solidFill>
                  <a:srgbClr val="FFFFFF"/>
                </a:solidFill>
              </a14:hiddenFill>
            </a:ext>
          </a:extLst>
        </p:spPr>
      </p:pic>
      <p:pic>
        <p:nvPicPr>
          <p:cNvPr id="32772" name="Picture 4" descr="Autoimmune Disease: Types, Symptoms, and More">
            <a:extLst>
              <a:ext uri="{FF2B5EF4-FFF2-40B4-BE49-F238E27FC236}">
                <a16:creationId xmlns:a16="http://schemas.microsoft.com/office/drawing/2014/main" id="{D96746ED-09CB-4D94-92BA-F993BD966F6A}"/>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10000" b="96000" l="10000" r="96000">
                        <a14:foregroundMark x1="87867" y1="18600" x2="91800" y2="86800"/>
                        <a14:foregroundMark x1="90933" y1="31900" x2="96000" y2="53000"/>
                        <a14:foregroundMark x1="79867" y1="94900" x2="82800" y2="89700"/>
                        <a14:foregroundMark x1="95000" y1="96000" x2="94200" y2="94300"/>
                        <a14:backgroundMark x1="43467" y1="32400" x2="43467" y2="32400"/>
                        <a14:backgroundMark x1="61200" y1="9500" x2="55267" y2="88200"/>
                        <a14:backgroundMark x1="55267" y1="88200" x2="55067" y2="88100"/>
                      </a14:backgroundRemoval>
                    </a14:imgEffect>
                  </a14:imgLayer>
                </a14:imgProps>
              </a:ext>
              <a:ext uri="{28A0092B-C50C-407E-A947-70E740481C1C}">
                <a14:useLocalDpi xmlns:a14="http://schemas.microsoft.com/office/drawing/2010/main" val="0"/>
              </a:ext>
            </a:extLst>
          </a:blip>
          <a:srcRect l="62910" t="5555"/>
          <a:stretch/>
        </p:blipFill>
        <p:spPr bwMode="auto">
          <a:xfrm>
            <a:off x="3173438" y="2986714"/>
            <a:ext cx="2062591" cy="3501402"/>
          </a:xfrm>
          <a:prstGeom prst="ellipse">
            <a:avLst/>
          </a:prstGeom>
          <a:solidFill>
            <a:schemeClr val="accent6">
              <a:lumMod val="20000"/>
              <a:lumOff val="80000"/>
            </a:schemeClr>
          </a:solidFill>
          <a:ln>
            <a:solidFill>
              <a:schemeClr val="accent6">
                <a:lumMod val="40000"/>
                <a:lumOff val="60000"/>
              </a:schemeClr>
            </a:solidFill>
          </a:ln>
        </p:spPr>
      </p:pic>
      <p:sp>
        <p:nvSpPr>
          <p:cNvPr id="6" name="TextBox 5">
            <a:extLst>
              <a:ext uri="{FF2B5EF4-FFF2-40B4-BE49-F238E27FC236}">
                <a16:creationId xmlns:a16="http://schemas.microsoft.com/office/drawing/2014/main" id="{FEA6E83D-1C65-43A9-99FB-B3343B60BEB4}"/>
              </a:ext>
            </a:extLst>
          </p:cNvPr>
          <p:cNvSpPr txBox="1"/>
          <p:nvPr/>
        </p:nvSpPr>
        <p:spPr>
          <a:xfrm>
            <a:off x="3173438" y="6118784"/>
            <a:ext cx="2558143" cy="646331"/>
          </a:xfrm>
          <a:prstGeom prst="rect">
            <a:avLst/>
          </a:prstGeom>
          <a:noFill/>
        </p:spPr>
        <p:txBody>
          <a:bodyPr wrap="square">
            <a:spAutoFit/>
          </a:bodyPr>
          <a:lstStyle/>
          <a:p>
            <a:r>
              <a:rPr lang="es-CO" dirty="0"/>
              <a:t>Alteraciones inmunológicas</a:t>
            </a:r>
          </a:p>
        </p:txBody>
      </p:sp>
      <p:pic>
        <p:nvPicPr>
          <p:cNvPr id="32776" name="Picture 8" descr="Amazon.com: Birth Defects in Babies Poster Print by Gwen ShockeyScience  Source (36 x 24): Posters &amp; Prints">
            <a:extLst>
              <a:ext uri="{FF2B5EF4-FFF2-40B4-BE49-F238E27FC236}">
                <a16:creationId xmlns:a16="http://schemas.microsoft.com/office/drawing/2014/main" id="{31924FD7-BF18-4596-AA98-5FC2B1444E8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52509" y="1771659"/>
            <a:ext cx="3553934" cy="2073128"/>
          </a:xfrm>
          <a:prstGeom prst="ellipse">
            <a:avLst/>
          </a:prstGeom>
          <a:solidFill>
            <a:schemeClr val="accent4">
              <a:lumMod val="20000"/>
              <a:lumOff val="80000"/>
            </a:schemeClr>
          </a:solidFill>
          <a:ln>
            <a:solidFill>
              <a:schemeClr val="accent4">
                <a:lumMod val="20000"/>
                <a:lumOff val="80000"/>
              </a:schemeClr>
            </a:solidFill>
          </a:ln>
        </p:spPr>
      </p:pic>
      <p:pic>
        <p:nvPicPr>
          <p:cNvPr id="32778" name="Picture 10" descr="Inborn Errors of Metabolism - Causes, Types, Symptoms, Diagnosis &amp; Treatment">
            <a:extLst>
              <a:ext uri="{FF2B5EF4-FFF2-40B4-BE49-F238E27FC236}">
                <a16:creationId xmlns:a16="http://schemas.microsoft.com/office/drawing/2014/main" id="{689888C3-C281-4483-94F0-EF6F551B84A2}"/>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14571" b="15429"/>
          <a:stretch/>
        </p:blipFill>
        <p:spPr bwMode="auto">
          <a:xfrm>
            <a:off x="5453743" y="3844788"/>
            <a:ext cx="4796518" cy="1608238"/>
          </a:xfrm>
          <a:prstGeom prst="ellipse">
            <a:avLst/>
          </a:prstGeom>
          <a:noFill/>
          <a:extLst>
            <a:ext uri="{909E8E84-426E-40DD-AFC4-6F175D3DCCD1}">
              <a14:hiddenFill xmlns:a14="http://schemas.microsoft.com/office/drawing/2010/main">
                <a:solidFill>
                  <a:srgbClr val="FFFFFF"/>
                </a:solidFill>
              </a14:hiddenFill>
            </a:ext>
          </a:extLst>
        </p:spPr>
      </p:pic>
      <p:sp>
        <p:nvSpPr>
          <p:cNvPr id="12" name="Title 3">
            <a:extLst>
              <a:ext uri="{FF2B5EF4-FFF2-40B4-BE49-F238E27FC236}">
                <a16:creationId xmlns:a16="http://schemas.microsoft.com/office/drawing/2014/main" id="{1559DAB6-B772-4D70-AF20-19ACB71DAF38}"/>
              </a:ext>
            </a:extLst>
          </p:cNvPr>
          <p:cNvSpPr>
            <a:spLocks noGrp="1"/>
          </p:cNvSpPr>
          <p:nvPr>
            <p:ph type="title"/>
          </p:nvPr>
        </p:nvSpPr>
        <p:spPr>
          <a:xfrm>
            <a:off x="838200" y="67468"/>
            <a:ext cx="10515600" cy="1325563"/>
          </a:xfrm>
        </p:spPr>
        <p:txBody>
          <a:bodyPr>
            <a:normAutofit/>
          </a:bodyPr>
          <a:lstStyle/>
          <a:p>
            <a:pPr algn="r"/>
            <a:r>
              <a:rPr lang="es-CO" b="1" dirty="0">
                <a:solidFill>
                  <a:schemeClr val="accent2"/>
                </a:solidFill>
              </a:rPr>
              <a:t>Enfermedades raras son…</a:t>
            </a:r>
          </a:p>
        </p:txBody>
      </p:sp>
      <p:sp>
        <p:nvSpPr>
          <p:cNvPr id="9" name="TextBox 8">
            <a:extLst>
              <a:ext uri="{FF2B5EF4-FFF2-40B4-BE49-F238E27FC236}">
                <a16:creationId xmlns:a16="http://schemas.microsoft.com/office/drawing/2014/main" id="{82A558AC-81AC-42F8-A77A-09D97AB56ABA}"/>
              </a:ext>
            </a:extLst>
          </p:cNvPr>
          <p:cNvSpPr txBox="1"/>
          <p:nvPr/>
        </p:nvSpPr>
        <p:spPr>
          <a:xfrm>
            <a:off x="7383916" y="5453026"/>
            <a:ext cx="2558143" cy="369332"/>
          </a:xfrm>
          <a:prstGeom prst="rect">
            <a:avLst/>
          </a:prstGeom>
          <a:noFill/>
        </p:spPr>
        <p:txBody>
          <a:bodyPr wrap="square">
            <a:spAutoFit/>
          </a:bodyPr>
          <a:lstStyle/>
          <a:p>
            <a:r>
              <a:rPr lang="es-CO" dirty="0"/>
              <a:t>Infecciosos</a:t>
            </a:r>
          </a:p>
        </p:txBody>
      </p:sp>
      <p:sp>
        <p:nvSpPr>
          <p:cNvPr id="10" name="TextBox 9">
            <a:extLst>
              <a:ext uri="{FF2B5EF4-FFF2-40B4-BE49-F238E27FC236}">
                <a16:creationId xmlns:a16="http://schemas.microsoft.com/office/drawing/2014/main" id="{8EBB06B4-E74A-4A71-BB11-C2912312113E}"/>
              </a:ext>
            </a:extLst>
          </p:cNvPr>
          <p:cNvSpPr txBox="1"/>
          <p:nvPr/>
        </p:nvSpPr>
        <p:spPr>
          <a:xfrm>
            <a:off x="212060" y="6574041"/>
            <a:ext cx="9659328" cy="307777"/>
          </a:xfrm>
          <a:prstGeom prst="rect">
            <a:avLst/>
          </a:prstGeom>
          <a:noFill/>
          <a:ln>
            <a:noFill/>
          </a:ln>
        </p:spPr>
        <p:txBody>
          <a:bodyPr wrap="square">
            <a:spAutoFit/>
          </a:bodyPr>
          <a:lstStyle>
            <a:defPPr>
              <a:defRPr lang="en-US"/>
            </a:defPPr>
            <a:lvl1pPr algn="just"/>
          </a:lstStyle>
          <a:p>
            <a:pPr algn="l"/>
            <a:r>
              <a:rPr lang="es-ES" sz="700" dirty="0"/>
              <a:t>[1]  Ministerio de Salud y Protección Social - ¿Que es una enfermedad huérfana? Tomado e: https://www.minsalud.gov.co/salud/publica/PENT/paginas/enfermedades-huerfanas.aspx </a:t>
            </a:r>
            <a:br>
              <a:rPr lang="es-ES" sz="700" dirty="0"/>
            </a:br>
            <a:endParaRPr lang="es-ES" sz="700" dirty="0"/>
          </a:p>
        </p:txBody>
      </p:sp>
    </p:spTree>
    <p:extLst>
      <p:ext uri="{BB962C8B-B14F-4D97-AF65-F5344CB8AC3E}">
        <p14:creationId xmlns:p14="http://schemas.microsoft.com/office/powerpoint/2010/main" val="24613143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2" name="Picture 4" descr="esultado de imagen para child to adult"/>
          <p:cNvPicPr>
            <a:picLocks noChangeAspect="1" noChangeArrowheads="1"/>
          </p:cNvPicPr>
          <p:nvPr/>
        </p:nvPicPr>
        <p:blipFill rotWithShape="1">
          <a:blip r:embed="rId3">
            <a:extLst>
              <a:ext uri="{28A0092B-C50C-407E-A947-70E740481C1C}">
                <a14:useLocalDpi xmlns:a14="http://schemas.microsoft.com/office/drawing/2010/main" val="0"/>
              </a:ext>
            </a:extLst>
          </a:blip>
          <a:srcRect b="9891"/>
          <a:stretch/>
        </p:blipFill>
        <p:spPr bwMode="auto">
          <a:xfrm flipH="1">
            <a:off x="5500584" y="776900"/>
            <a:ext cx="4953000" cy="2403202"/>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467073" y="2595213"/>
            <a:ext cx="10515600" cy="2852737"/>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p>
            <a:pPr algn="ctr"/>
            <a:r>
              <a:rPr lang="en-US" sz="3600" b="1" dirty="0">
                <a:solidFill>
                  <a:srgbClr val="184762"/>
                </a:solidFill>
                <a:ea typeface="Times New Roman" charset="0"/>
                <a:cs typeface="Times New Roman" charset="0"/>
              </a:rPr>
              <a:t>¿CUANDO SOSPECHARLA?</a:t>
            </a:r>
          </a:p>
        </p:txBody>
      </p:sp>
      <p:sp>
        <p:nvSpPr>
          <p:cNvPr id="4" name="Rectángulo 3"/>
          <p:cNvSpPr/>
          <p:nvPr/>
        </p:nvSpPr>
        <p:spPr>
          <a:xfrm>
            <a:off x="3816148" y="4337154"/>
            <a:ext cx="3955473" cy="18703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530" name="Picture 2" descr="esultado de imagen para child to adult"/>
          <p:cNvPicPr>
            <a:picLocks noChangeAspect="1" noChangeArrowheads="1"/>
          </p:cNvPicPr>
          <p:nvPr/>
        </p:nvPicPr>
        <p:blipFill rotWithShape="1">
          <a:blip r:embed="rId4">
            <a:duotone>
              <a:schemeClr val="accent3">
                <a:shade val="45000"/>
                <a:satMod val="135000"/>
              </a:schemeClr>
              <a:prstClr val="white"/>
            </a:duotone>
            <a:extLst>
              <a:ext uri="{28A0092B-C50C-407E-A947-70E740481C1C}">
                <a14:useLocalDpi xmlns:a14="http://schemas.microsoft.com/office/drawing/2010/main" val="0"/>
              </a:ext>
            </a:extLst>
          </a:blip>
          <a:srcRect b="9891"/>
          <a:stretch/>
        </p:blipFill>
        <p:spPr bwMode="auto">
          <a:xfrm>
            <a:off x="771873" y="776900"/>
            <a:ext cx="4953000" cy="2403202"/>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5">
            <a:extLst>
              <a:ext uri="{FF2B5EF4-FFF2-40B4-BE49-F238E27FC236}">
                <a16:creationId xmlns:a16="http://schemas.microsoft.com/office/drawing/2014/main" id="{E130C669-E94C-43C0-BE03-4FA7D34C98C0}"/>
              </a:ext>
            </a:extLst>
          </p:cNvPr>
          <p:cNvSpPr/>
          <p:nvPr/>
        </p:nvSpPr>
        <p:spPr>
          <a:xfrm>
            <a:off x="-930263" y="6211505"/>
            <a:ext cx="6096000" cy="400110"/>
          </a:xfrm>
          <a:prstGeom prst="rect">
            <a:avLst/>
          </a:prstGeom>
        </p:spPr>
        <p:txBody>
          <a:bodyPr>
            <a:spAutoFit/>
          </a:bodyPr>
          <a:lstStyle/>
          <a:p>
            <a:pPr algn="r"/>
            <a:r>
              <a:rPr lang="es-ES_tradnl" sz="1000" dirty="0"/>
              <a:t>A Toolkit to Improve Care for Pediatric Patients with Genetic Conditions in </a:t>
            </a:r>
            <a:r>
              <a:rPr lang="es-ES_tradnl" sz="1000" dirty="0" err="1"/>
              <a:t>PrimaryCare</a:t>
            </a:r>
            <a:r>
              <a:rPr lang="es-ES_tradnl" sz="1000" dirty="0"/>
              <a:t>  </a:t>
            </a:r>
            <a:r>
              <a:rPr lang="en-US" sz="1000" dirty="0"/>
              <a:t>. </a:t>
            </a:r>
            <a:r>
              <a:rPr lang="en-US" sz="1000" dirty="0">
                <a:hlinkClick r:id="rId5"/>
              </a:rPr>
              <a:t>http://www.vdh.virginia.gov/content/uploads/sites/33/2016/11/GPCI_Toolkit.pdf</a:t>
            </a:r>
            <a:endParaRPr lang="en-US" sz="1000" dirty="0"/>
          </a:p>
        </p:txBody>
      </p:sp>
      <p:sp>
        <p:nvSpPr>
          <p:cNvPr id="3" name="Rectángulo: esquina doblada 2">
            <a:extLst>
              <a:ext uri="{FF2B5EF4-FFF2-40B4-BE49-F238E27FC236}">
                <a16:creationId xmlns:a16="http://schemas.microsoft.com/office/drawing/2014/main" id="{E0741C51-CA61-7EBA-BF6C-3441F47D9A1A}"/>
              </a:ext>
            </a:extLst>
          </p:cNvPr>
          <p:cNvSpPr/>
          <p:nvPr/>
        </p:nvSpPr>
        <p:spPr>
          <a:xfrm>
            <a:off x="9193657" y="3083092"/>
            <a:ext cx="2147674" cy="3556788"/>
          </a:xfrm>
          <a:prstGeom prst="foldedCorner">
            <a:avLst/>
          </a:prstGeom>
          <a:solidFill>
            <a:srgbClr val="FCD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a:solidFill>
                  <a:schemeClr val="tx1"/>
                </a:solidFill>
              </a:rPr>
              <a:t>La regla de “</a:t>
            </a:r>
            <a:r>
              <a:rPr lang="es-MX" sz="1400" b="1" dirty="0" err="1">
                <a:solidFill>
                  <a:schemeClr val="tx1"/>
                </a:solidFill>
              </a:rPr>
              <a:t>Too</a:t>
            </a:r>
            <a:r>
              <a:rPr lang="es-MX" sz="1400" b="1" dirty="0">
                <a:solidFill>
                  <a:schemeClr val="tx1"/>
                </a:solidFill>
              </a:rPr>
              <a:t>/</a:t>
            </a:r>
            <a:r>
              <a:rPr lang="es-MX" sz="1400" b="1" dirty="0" err="1">
                <a:solidFill>
                  <a:schemeClr val="tx1"/>
                </a:solidFill>
              </a:rPr>
              <a:t>Two</a:t>
            </a:r>
            <a:r>
              <a:rPr lang="es-MX" sz="1400" b="1" dirty="0">
                <a:solidFill>
                  <a:schemeClr val="tx1"/>
                </a:solidFill>
              </a:rPr>
              <a:t>”</a:t>
            </a:r>
          </a:p>
          <a:p>
            <a:pPr algn="ctr"/>
            <a:endParaRPr lang="es-MX" sz="1400" b="1" dirty="0">
              <a:solidFill>
                <a:schemeClr val="tx1"/>
              </a:solidFill>
            </a:endParaRPr>
          </a:p>
          <a:p>
            <a:pPr algn="just"/>
            <a:r>
              <a:rPr lang="es-MX" sz="1100" dirty="0">
                <a:solidFill>
                  <a:schemeClr val="tx1"/>
                </a:solidFill>
              </a:rPr>
              <a:t>Las preguntas sobre antecedentes familiares que resultan en respuestas</a:t>
            </a:r>
          </a:p>
          <a:p>
            <a:pPr algn="just"/>
            <a:r>
              <a:rPr lang="es-MX" sz="1100" dirty="0">
                <a:solidFill>
                  <a:schemeClr val="tx1"/>
                </a:solidFill>
              </a:rPr>
              <a:t>que usan los descriptores</a:t>
            </a:r>
          </a:p>
          <a:p>
            <a:pPr algn="just"/>
            <a:r>
              <a:rPr lang="es-MX" sz="1100" dirty="0">
                <a:solidFill>
                  <a:schemeClr val="tx1"/>
                </a:solidFill>
              </a:rPr>
              <a:t>"demasiado" o "dos" pueden</a:t>
            </a:r>
          </a:p>
          <a:p>
            <a:pPr algn="just"/>
            <a:r>
              <a:rPr lang="es-MX" sz="1100" dirty="0">
                <a:solidFill>
                  <a:schemeClr val="tx1"/>
                </a:solidFill>
              </a:rPr>
              <a:t>indicar una condición genética.</a:t>
            </a:r>
          </a:p>
          <a:p>
            <a:r>
              <a:rPr lang="es-MX" sz="900" dirty="0">
                <a:solidFill>
                  <a:schemeClr val="tx1"/>
                </a:solidFill>
              </a:rPr>
              <a:t>(Fuente: Arthur </a:t>
            </a:r>
            <a:r>
              <a:rPr lang="es-MX" sz="900" dirty="0" err="1">
                <a:solidFill>
                  <a:schemeClr val="tx1"/>
                </a:solidFill>
              </a:rPr>
              <a:t>Grix</a:t>
            </a:r>
            <a:r>
              <a:rPr lang="es-MX" sz="900" dirty="0">
                <a:solidFill>
                  <a:schemeClr val="tx1"/>
                </a:solidFill>
              </a:rPr>
              <a:t>, MD) </a:t>
            </a:r>
          </a:p>
          <a:p>
            <a:pPr marL="171450" indent="-171450">
              <a:buFont typeface="Arial" panose="020B0604020202020204" pitchFamily="34" charset="0"/>
              <a:buChar char="•"/>
            </a:pPr>
            <a:r>
              <a:rPr lang="es-MX" sz="1050" dirty="0">
                <a:solidFill>
                  <a:schemeClr val="tx1"/>
                </a:solidFill>
              </a:rPr>
              <a:t>Demasiado alto</a:t>
            </a:r>
          </a:p>
          <a:p>
            <a:pPr marL="171450" indent="-171450">
              <a:buFont typeface="Arial" panose="020B0604020202020204" pitchFamily="34" charset="0"/>
              <a:buChar char="•"/>
            </a:pPr>
            <a:r>
              <a:rPr lang="es-MX" sz="1050" dirty="0">
                <a:solidFill>
                  <a:schemeClr val="tx1"/>
                </a:solidFill>
              </a:rPr>
              <a:t>Demasiado corto</a:t>
            </a:r>
          </a:p>
          <a:p>
            <a:pPr marL="171450" indent="-171450">
              <a:buFont typeface="Arial" panose="020B0604020202020204" pitchFamily="34" charset="0"/>
              <a:buChar char="•"/>
            </a:pPr>
            <a:r>
              <a:rPr lang="es-MX" sz="1050" dirty="0">
                <a:solidFill>
                  <a:schemeClr val="tx1"/>
                </a:solidFill>
              </a:rPr>
              <a:t>Demasiado temprano</a:t>
            </a:r>
          </a:p>
          <a:p>
            <a:pPr marL="171450" indent="-171450">
              <a:buFont typeface="Arial" panose="020B0604020202020204" pitchFamily="34" charset="0"/>
              <a:buChar char="•"/>
            </a:pPr>
            <a:r>
              <a:rPr lang="es-MX" sz="1050" dirty="0">
                <a:solidFill>
                  <a:schemeClr val="tx1"/>
                </a:solidFill>
              </a:rPr>
              <a:t>Demasiado joven</a:t>
            </a:r>
          </a:p>
          <a:p>
            <a:pPr marL="171450" indent="-171450">
              <a:buFont typeface="Arial" panose="020B0604020202020204" pitchFamily="34" charset="0"/>
              <a:buChar char="•"/>
            </a:pPr>
            <a:r>
              <a:rPr lang="es-MX" sz="1050" dirty="0">
                <a:solidFill>
                  <a:schemeClr val="tx1"/>
                </a:solidFill>
              </a:rPr>
              <a:t>Demasiado diferente</a:t>
            </a:r>
          </a:p>
          <a:p>
            <a:pPr marL="171450" indent="-171450">
              <a:buFont typeface="Arial" panose="020B0604020202020204" pitchFamily="34" charset="0"/>
              <a:buChar char="•"/>
            </a:pPr>
            <a:r>
              <a:rPr lang="es-MX" sz="1050" dirty="0">
                <a:solidFill>
                  <a:schemeClr val="tx1"/>
                </a:solidFill>
              </a:rPr>
              <a:t>Dos tumores</a:t>
            </a:r>
          </a:p>
          <a:p>
            <a:pPr marL="171450" indent="-171450">
              <a:buFont typeface="Arial" panose="020B0604020202020204" pitchFamily="34" charset="0"/>
              <a:buChar char="•"/>
            </a:pPr>
            <a:r>
              <a:rPr lang="es-MX" sz="1050" dirty="0">
                <a:solidFill>
                  <a:schemeClr val="tx1"/>
                </a:solidFill>
              </a:rPr>
              <a:t>Dos generaciones</a:t>
            </a:r>
          </a:p>
          <a:p>
            <a:pPr marL="171450" indent="-171450">
              <a:buFont typeface="Arial" panose="020B0604020202020204" pitchFamily="34" charset="0"/>
              <a:buChar char="•"/>
            </a:pPr>
            <a:r>
              <a:rPr lang="es-MX" sz="1050" dirty="0">
                <a:solidFill>
                  <a:schemeClr val="tx1"/>
                </a:solidFill>
              </a:rPr>
              <a:t>Dos en la familia</a:t>
            </a:r>
          </a:p>
          <a:p>
            <a:pPr marL="171450" indent="-171450">
              <a:buFont typeface="Arial" panose="020B0604020202020204" pitchFamily="34" charset="0"/>
              <a:buChar char="•"/>
            </a:pPr>
            <a:r>
              <a:rPr lang="es-MX" sz="1050" dirty="0">
                <a:solidFill>
                  <a:schemeClr val="tx1"/>
                </a:solidFill>
              </a:rPr>
              <a:t>Dos defectos de nacimiento</a:t>
            </a:r>
            <a:endParaRPr lang="es-MX" sz="1200" dirty="0">
              <a:solidFill>
                <a:schemeClr val="tx1"/>
              </a:solidFill>
            </a:endParaRPr>
          </a:p>
        </p:txBody>
      </p:sp>
      <p:pic>
        <p:nvPicPr>
          <p:cNvPr id="34818" name="Picture 2" descr="Red flag icon. concept of pointer, tag and important sign vector triangle  silk on stick | Download on Freepik">
            <a:extLst>
              <a:ext uri="{FF2B5EF4-FFF2-40B4-BE49-F238E27FC236}">
                <a16:creationId xmlns:a16="http://schemas.microsoft.com/office/drawing/2014/main" id="{3D7AA3FE-7508-4EE7-A858-7D154BECC69C}"/>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flipH="1">
            <a:off x="9908496" y="1410050"/>
            <a:ext cx="2151338" cy="21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5729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4818"/>
                                        </p:tgtEl>
                                        <p:attrNameLst>
                                          <p:attrName>style.visibility</p:attrName>
                                        </p:attrNameLst>
                                      </p:cBhvr>
                                      <p:to>
                                        <p:strVal val="visible"/>
                                      </p:to>
                                    </p:set>
                                    <p:animEffect transition="in" filter="barn(inVertical)">
                                      <p:cBhvr>
                                        <p:cTn id="7" dur="500"/>
                                        <p:tgtEl>
                                          <p:spTgt spid="348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Alexion Theme Text Master">
  <a:themeElements>
    <a:clrScheme name="Custom 2">
      <a:dk1>
        <a:srgbClr val="001E60"/>
      </a:dk1>
      <a:lt1>
        <a:srgbClr val="FFFFFF"/>
      </a:lt1>
      <a:dk2>
        <a:srgbClr val="6E6159"/>
      </a:dk2>
      <a:lt2>
        <a:srgbClr val="00A6CE"/>
      </a:lt2>
      <a:accent1>
        <a:srgbClr val="002F6C"/>
      </a:accent1>
      <a:accent2>
        <a:srgbClr val="E35105"/>
      </a:accent2>
      <a:accent3>
        <a:srgbClr val="B52455"/>
      </a:accent3>
      <a:accent4>
        <a:srgbClr val="FFA300"/>
      </a:accent4>
      <a:accent5>
        <a:srgbClr val="6B3077"/>
      </a:accent5>
      <a:accent6>
        <a:srgbClr val="799A01"/>
      </a:accent6>
      <a:hlink>
        <a:srgbClr val="0092CB"/>
      </a:hlink>
      <a:folHlink>
        <a:srgbClr val="10069F"/>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lexion_CorporateTemplate_ARIAL_Wide_2_7.21" id="{C707BF8C-7DE3-CE44-A601-87AE62A5296E}" vid="{703E4B87-1BB6-3447-B34C-C0C57A43E5C6}"/>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Alexion_CorporateTemplate_ARIAL_Wide_2_7.21 (1)</Template>
  <TotalTime>43981</TotalTime>
  <Words>4850</Words>
  <Application>Microsoft Office PowerPoint</Application>
  <PresentationFormat>Panorámica</PresentationFormat>
  <Paragraphs>324</Paragraphs>
  <Slides>32</Slides>
  <Notes>22</Notes>
  <HiddenSlides>3</HiddenSlides>
  <MMClips>0</MMClips>
  <ScaleCrop>false</ScaleCrop>
  <HeadingPairs>
    <vt:vector size="6" baseType="variant">
      <vt:variant>
        <vt:lpstr>Fuentes usadas</vt:lpstr>
      </vt:variant>
      <vt:variant>
        <vt:i4>14</vt:i4>
      </vt:variant>
      <vt:variant>
        <vt:lpstr>Tema</vt:lpstr>
      </vt:variant>
      <vt:variant>
        <vt:i4>1</vt:i4>
      </vt:variant>
      <vt:variant>
        <vt:lpstr>Títulos de diapositiva</vt:lpstr>
      </vt:variant>
      <vt:variant>
        <vt:i4>32</vt:i4>
      </vt:variant>
    </vt:vector>
  </HeadingPairs>
  <TitlesOfParts>
    <vt:vector size="47" baseType="lpstr">
      <vt:lpstr>-apple-system</vt:lpstr>
      <vt:lpstr>Arial</vt:lpstr>
      <vt:lpstr>Arial</vt:lpstr>
      <vt:lpstr>Arial Rounded MT Bold</vt:lpstr>
      <vt:lpstr>Barlow</vt:lpstr>
      <vt:lpstr>Calibri</vt:lpstr>
      <vt:lpstr>interfaceregular</vt:lpstr>
      <vt:lpstr>Lato</vt:lpstr>
      <vt:lpstr>Metrophobic</vt:lpstr>
      <vt:lpstr>Montserrat</vt:lpstr>
      <vt:lpstr>ReithSans</vt:lpstr>
      <vt:lpstr>Roboto</vt:lpstr>
      <vt:lpstr>Roboto</vt:lpstr>
      <vt:lpstr>Tahoma</vt:lpstr>
      <vt:lpstr>Alexion Theme Text Master</vt:lpstr>
      <vt:lpstr>Enfermedades huérfanas:  panorama en Colombia e  innovación en terapia</vt:lpstr>
      <vt:lpstr>CONFLICTO DE INTERESES</vt:lpstr>
      <vt:lpstr>Clarificando conceptos</vt:lpstr>
      <vt:lpstr>¿Qué es raro en medicina?</vt:lpstr>
      <vt:lpstr>Presentación de PowerPoint</vt:lpstr>
      <vt:lpstr>En números</vt:lpstr>
      <vt:lpstr>Características comunes </vt:lpstr>
      <vt:lpstr>Enfermedades raras son…</vt:lpstr>
      <vt:lpstr>¿CUANDO SOSPECHARLA?</vt:lpstr>
      <vt:lpstr>¿A quién afecta una enfermedad huérfana?</vt:lpstr>
      <vt:lpstr>¿Cómo experimentan los pacientes con enfermedades raras el sistema de salud ?</vt:lpstr>
      <vt:lpstr>¿POR QUÉ ES IMPORTANTE HACER UN DIAGNÓSTICO PRECISO?</vt:lpstr>
      <vt:lpstr>Presentación de PowerPoint</vt:lpstr>
      <vt:lpstr>Escenario Colombia</vt:lpstr>
      <vt:lpstr>Escenario Colombia</vt:lpstr>
      <vt:lpstr>Escenario Colombia</vt:lpstr>
      <vt:lpstr>Escenario Colombia</vt:lpstr>
      <vt:lpstr>¿Qué hacer ante un diagnostico de enfermedad huérfana?</vt:lpstr>
      <vt:lpstr>ruta de atención de enfermedad huérfanas</vt:lpstr>
      <vt:lpstr>Presentación de PowerPoint</vt:lpstr>
      <vt:lpstr>Presentación de PowerPoint</vt:lpstr>
      <vt:lpstr>TIPOS DE TERAPIAS EN ENFERMEDADES HUERFANAS </vt:lpstr>
      <vt:lpstr>Tipos de terapias en enfermedades huérfanas </vt:lpstr>
      <vt:lpstr>Tipos de terapias en enfermedades huérfanas </vt:lpstr>
      <vt:lpstr>De la terapia celular a terapia génica, terapia de reemplazo enzimático y mas ....</vt:lpstr>
      <vt:lpstr>Características de las modalidades terapéuticas y aprobaciones regulatorias </vt:lpstr>
      <vt:lpstr>Avances en el tratamiento de enfermedades huérfanas </vt:lpstr>
      <vt:lpstr>Avances en el tratamiento de enfermedades huérfanas </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Bases moleculares del desarrollo sexual</dc:title>
  <dc:creator>mary garcia</dc:creator>
  <cp:lastModifiedBy>Luna, Andres</cp:lastModifiedBy>
  <cp:revision>60</cp:revision>
  <dcterms:created xsi:type="dcterms:W3CDTF">2020-03-18T21:30:38Z</dcterms:created>
  <dcterms:modified xsi:type="dcterms:W3CDTF">2023-07-26T11:10:07Z</dcterms:modified>
</cp:coreProperties>
</file>