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927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072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17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03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96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68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565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65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80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900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8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6C802-C583-434C-A25E-CE89992A4840}" type="datetimeFigureOut">
              <a:rPr lang="es-CO" smtClean="0"/>
              <a:t>17/11/2016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A47-8FF4-47BC-BE1F-DD208E0CB2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39960"/>
            <a:ext cx="1944216" cy="11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 flipH="1">
            <a:off x="35496" y="6237312"/>
            <a:ext cx="684076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" name="1 Grupo"/>
          <p:cNvGrpSpPr/>
          <p:nvPr/>
        </p:nvGrpSpPr>
        <p:grpSpPr>
          <a:xfrm>
            <a:off x="1223628" y="402838"/>
            <a:ext cx="6696744" cy="5474434"/>
            <a:chOff x="1259632" y="202219"/>
            <a:chExt cx="6696744" cy="5474434"/>
          </a:xfrm>
        </p:grpSpPr>
        <p:sp>
          <p:nvSpPr>
            <p:cNvPr id="12" name="2 Rectángulo"/>
            <p:cNvSpPr/>
            <p:nvPr/>
          </p:nvSpPr>
          <p:spPr>
            <a:xfrm>
              <a:off x="2277118" y="536098"/>
              <a:ext cx="48965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dirty="0"/>
                <a:t>http://tramites.minsalud.gov.co/tramitesservicios/</a:t>
              </a:r>
            </a:p>
          </p:txBody>
        </p:sp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937077"/>
              <a:ext cx="6696744" cy="293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10 Rectángulo"/>
            <p:cNvSpPr/>
            <p:nvPr/>
          </p:nvSpPr>
          <p:spPr>
            <a:xfrm>
              <a:off x="1259632" y="3829994"/>
              <a:ext cx="6696744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O" b="1" dirty="0" smtClean="0"/>
                <a:t>Nota: </a:t>
              </a:r>
              <a:r>
                <a:rPr lang="es-CO" dirty="0" smtClean="0"/>
                <a:t>para la inscripción debe tener guardado en formato </a:t>
              </a:r>
              <a:r>
                <a:rPr lang="es-CO" b="1" u="sng" dirty="0" smtClean="0"/>
                <a:t>PDF</a:t>
              </a:r>
            </a:p>
            <a:p>
              <a:pPr algn="ctr"/>
              <a:endParaRPr lang="es-CO" sz="800" dirty="0" smtClean="0"/>
            </a:p>
            <a:p>
              <a:pPr marL="285750" indent="-285750">
                <a:buFontTx/>
                <a:buChar char="-"/>
              </a:pPr>
              <a:r>
                <a:rPr lang="es-CO" sz="1400" b="1" dirty="0" smtClean="0"/>
                <a:t>Copia Acta de Grado</a:t>
              </a:r>
            </a:p>
            <a:p>
              <a:pPr marL="285750" indent="-285750">
                <a:buFontTx/>
                <a:buChar char="-"/>
              </a:pPr>
              <a:r>
                <a:rPr lang="es-CO" sz="1400" b="1" dirty="0" smtClean="0"/>
                <a:t>Copia de la Cédula</a:t>
              </a:r>
            </a:p>
            <a:p>
              <a:pPr marL="285750" indent="-285750">
                <a:buFontTx/>
                <a:buChar char="-"/>
              </a:pPr>
              <a:r>
                <a:rPr lang="es-CO" sz="1400" b="1" dirty="0" smtClean="0"/>
                <a:t>Copia del Diploma</a:t>
              </a:r>
            </a:p>
            <a:p>
              <a:pPr marL="285750" indent="-285750">
                <a:buFontTx/>
                <a:buChar char="-"/>
              </a:pPr>
              <a:r>
                <a:rPr lang="es-ES" sz="1400" dirty="0" smtClean="0"/>
                <a:t>O en su defecto, certificación </a:t>
              </a:r>
              <a:r>
                <a:rPr lang="es-ES" sz="1400" dirty="0"/>
                <a:t>de la respectiva Institución de Educación Superior, donde conste que el título lo obtendrán </a:t>
              </a:r>
              <a:r>
                <a:rPr lang="es-ES" sz="1400" dirty="0" smtClean="0"/>
                <a:t>antes del primero </a:t>
              </a:r>
              <a:r>
                <a:rPr lang="es-ES" sz="1400" dirty="0" smtClean="0"/>
                <a:t>febrero </a:t>
              </a:r>
              <a:r>
                <a:rPr lang="es-ES" sz="1400" dirty="0" smtClean="0"/>
                <a:t>de </a:t>
              </a:r>
              <a:r>
                <a:rPr lang="es-ES" sz="1400" dirty="0" smtClean="0"/>
                <a:t>2017</a:t>
              </a:r>
              <a:endParaRPr lang="es-CO" sz="1400" b="1" dirty="0" smtClean="0"/>
            </a:p>
            <a:p>
              <a:pPr algn="ctr"/>
              <a:endParaRPr lang="es-CO" b="1" dirty="0"/>
            </a:p>
          </p:txBody>
        </p:sp>
        <p:sp>
          <p:nvSpPr>
            <p:cNvPr id="15" name="12 Rectángulo"/>
            <p:cNvSpPr/>
            <p:nvPr/>
          </p:nvSpPr>
          <p:spPr>
            <a:xfrm>
              <a:off x="2837112" y="202219"/>
              <a:ext cx="38164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CO" b="1" dirty="0" smtClean="0"/>
                <a:t>APLICATIVO PARA LA INSCRIPCIÓN</a:t>
              </a:r>
              <a:endParaRPr lang="es-CO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025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ALONSO CALLE RIVERA</dc:creator>
  <cp:lastModifiedBy>NESTOR ALONSO CALLE RIVERA</cp:lastModifiedBy>
  <cp:revision>6</cp:revision>
  <dcterms:created xsi:type="dcterms:W3CDTF">2016-01-20T13:42:12Z</dcterms:created>
  <dcterms:modified xsi:type="dcterms:W3CDTF">2016-11-17T12:56:41Z</dcterms:modified>
</cp:coreProperties>
</file>