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</p:sldIdLst>
  <p:sldSz cx="9144000" cy="5143500" type="screen16x9"/>
  <p:notesSz cx="6858000" cy="9144000"/>
  <p:defaultTextStyle>
    <a:defPPr>
      <a:defRPr lang="es-C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039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557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867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103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09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510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175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214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65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0345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94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AEB9E-2FFA-4F7A-9805-C81091ED5B3C}" type="datetimeFigureOut">
              <a:rPr lang="es-CO" smtClean="0"/>
              <a:t>01/04/2019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947A0-19AD-4788-A272-CB1A563724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875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29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9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8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9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7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60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32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76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2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0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72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8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0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88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42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9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82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0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3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2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7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79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"/>
            <a:ext cx="9144000" cy="512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74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0</Words>
  <Application>Microsoft Office PowerPoint</Application>
  <PresentationFormat>Presentación en pantalla (16:9)</PresentationFormat>
  <Paragraphs>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elocal</dc:creator>
  <cp:lastModifiedBy>RAFAEL DARIO RESTREPO ARAMBURO</cp:lastModifiedBy>
  <cp:revision>25</cp:revision>
  <dcterms:created xsi:type="dcterms:W3CDTF">2018-03-13T21:22:23Z</dcterms:created>
  <dcterms:modified xsi:type="dcterms:W3CDTF">2019-04-01T17:08:16Z</dcterms:modified>
</cp:coreProperties>
</file>