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226" r:id="rId2"/>
    <p:sldId id="2214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B8B5"/>
    <a:srgbClr val="C0D2D4"/>
    <a:srgbClr val="DF9207"/>
    <a:srgbClr val="F9B232"/>
    <a:srgbClr val="93C01E"/>
    <a:srgbClr val="E6332A"/>
    <a:srgbClr val="37AA35"/>
    <a:srgbClr val="3DAA69"/>
    <a:srgbClr val="A4D72E"/>
    <a:srgbClr val="82A5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AFAC6-6D36-4362-897B-EA6B9D99C601}" type="datetimeFigureOut">
              <a:rPr lang="es-CO" smtClean="0"/>
              <a:t>28/03/2020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CCCF3-5386-4B50-87E9-DD275D99395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7531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5185B7-5E69-458F-9948-9AFFE76973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AD8D71A-7CC6-44E0-852D-E98C9AEA2A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952C18-7C4C-4995-B443-7D8C8DA6A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FCD7-4C7A-4304-BFF6-67C56D262256}" type="datetimeFigureOut">
              <a:rPr lang="es-CO" smtClean="0"/>
              <a:t>28/03/2020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1B7DBB-D294-4CEA-88BF-54DF119F8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DF30FF-77AB-4783-9D56-2591C5A87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BE36-4562-4F01-B030-B95E44C5C3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510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25D5C1-76C1-430D-99CE-23BBBBD21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06BF41E-427E-4F79-A947-2A34DCDB76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A9545F-099D-447B-900B-58AE08AC3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FCD7-4C7A-4304-BFF6-67C56D262256}" type="datetimeFigureOut">
              <a:rPr lang="es-CO" smtClean="0"/>
              <a:t>28/03/2020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CA006B-F643-4A24-AB32-675C726A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DC992E-71F8-4DEF-BA25-FDAFF4CAE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BE36-4562-4F01-B030-B95E44C5C3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7070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3629D91-DDF8-4EC7-8702-D857D4C212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760AEB7-0906-4387-A501-A4AEE3D001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A6FE94-3752-493A-B1A9-E33DFD448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FCD7-4C7A-4304-BFF6-67C56D262256}" type="datetimeFigureOut">
              <a:rPr lang="es-CO" smtClean="0"/>
              <a:t>28/03/2020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D49D9C-586C-483B-8336-2387E3F94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491FB0-1FDC-4FA3-BAC8-7B6525509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BE36-4562-4F01-B030-B95E44C5C3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7505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809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635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D8A4E2-439B-411D-9F12-4167E5D98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099CBF-55AA-4B8E-87EB-0E76F357E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4EDE0D-0EB1-43F4-A902-E0B5EFACE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FCD7-4C7A-4304-BFF6-67C56D262256}" type="datetimeFigureOut">
              <a:rPr lang="es-CO" smtClean="0"/>
              <a:t>28/03/2020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9C2901-27C7-4876-8A18-E0B789EE5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1337FB-149C-43FB-B21C-A1856683C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BE36-4562-4F01-B030-B95E44C5C3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2432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B370DB-AF11-4C03-B8F2-04BE8055D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3C1C18-6BA1-41B5-B5DE-69AEA22DFA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087ECE-2DE8-4CD8-BE59-5F7642092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FCD7-4C7A-4304-BFF6-67C56D262256}" type="datetimeFigureOut">
              <a:rPr lang="es-CO" smtClean="0"/>
              <a:t>28/03/2020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3B586D-5E0C-4AF1-8334-0441D435E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11E972-227B-4856-89C1-876E7CB59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BE36-4562-4F01-B030-B95E44C5C3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2794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B9E7F9-FECF-4670-B099-991753BCF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337E5A-4A92-4D57-94DE-404ADADA1A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4918318-971B-4D57-8403-8C9CDC9F1A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AFE1320-0451-4395-BF0B-C8488DF86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FCD7-4C7A-4304-BFF6-67C56D262256}" type="datetimeFigureOut">
              <a:rPr lang="es-CO" smtClean="0"/>
              <a:t>28/03/2020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36EB3DD-8461-4403-B852-FA314EBEA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861289-C278-4E34-A4D4-DD47F9471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BE36-4562-4F01-B030-B95E44C5C3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0041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F0DEB6-1B2B-4AA1-A5B9-61B9E4BD7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A796878-2C4D-463B-BE56-48C5F147A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DA29C37-5EFB-467D-8882-3EB4121158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42CAAED-5C5C-4439-AA28-92A2928955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D4FE4E0-4691-4465-80D7-7CA0594FE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4806910-3CA4-4211-9BDC-7A7307BEC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FCD7-4C7A-4304-BFF6-67C56D262256}" type="datetimeFigureOut">
              <a:rPr lang="es-CO" smtClean="0"/>
              <a:t>28/03/2020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8C61436-601F-484B-A5EA-3C7ABFD93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CA3FAF3-B431-41CF-A843-B79A2AABE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BE36-4562-4F01-B030-B95E44C5C3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2841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8BE4F4-F6AB-410F-A773-60A2DC607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BF9050D-6ABB-4784-AC43-86F4B5A58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FCD7-4C7A-4304-BFF6-67C56D262256}" type="datetimeFigureOut">
              <a:rPr lang="es-CO" smtClean="0"/>
              <a:t>28/03/2020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4CAFB33-930F-47C7-8296-B5A49ED02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4CCA167-ADDE-4EC3-8061-C1C00D6E3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BE36-4562-4F01-B030-B95E44C5C3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5055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A136784-015D-4375-8068-FFFB919E5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FCD7-4C7A-4304-BFF6-67C56D262256}" type="datetimeFigureOut">
              <a:rPr lang="es-CO" smtClean="0"/>
              <a:t>28/03/2020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0D79695-B1C8-4608-9446-BBBFB56AE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5A6E92A-2E65-4941-A8AE-FD73109EC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BE36-4562-4F01-B030-B95E44C5C3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54018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C8EDDA-22C4-4DE1-9435-7A651A9F3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EA2A06-E482-4783-90A7-38EE7CF55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BDA7C10-67FF-4504-AA12-2ACF72B21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58F43DE-A90F-445C-BE8E-B6ED60E41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FCD7-4C7A-4304-BFF6-67C56D262256}" type="datetimeFigureOut">
              <a:rPr lang="es-CO" smtClean="0"/>
              <a:t>28/03/2020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D212E15-EB2A-41F6-9274-330D8537B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8171BFF-35BA-4922-AFC6-1653472AE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BE36-4562-4F01-B030-B95E44C5C3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84037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E50A7-ABEC-40B7-966B-44D7E38DB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D592FA1-AD87-4216-9C22-098E3E956C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26CB124-94B2-4697-9606-F9F75102C8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D5D1D24-1C91-44D2-8162-4251869D9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FCD7-4C7A-4304-BFF6-67C56D262256}" type="datetimeFigureOut">
              <a:rPr lang="es-CO" smtClean="0"/>
              <a:t>28/03/2020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8836F76-283B-4E58-89FE-51D9F856A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19D513D-CD83-4346-B15C-D33B2163A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BE36-4562-4F01-B030-B95E44C5C3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0469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262FD0E-43DA-4260-A0C5-EA8F027EF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7B28B7D-42A9-407C-997D-79E052491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FC8105-1D62-43F1-9278-C704C293C6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1FCD7-4C7A-4304-BFF6-67C56D262256}" type="datetimeFigureOut">
              <a:rPr lang="es-CO" smtClean="0"/>
              <a:t>28/03/2020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AD0014-495F-4B23-8D9A-649E1F3E2C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A39852-2CC8-4752-B6B5-1ADD509959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3BE36-4562-4F01-B030-B95E44C5C3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433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5135280"/>
            <a:ext cx="3918858" cy="1747343"/>
          </a:xfrm>
          <a:prstGeom prst="rect">
            <a:avLst/>
          </a:prstGeom>
          <a:solidFill>
            <a:srgbClr val="3DAA69">
              <a:alpha val="70980"/>
            </a:srgb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Rectángulo 8"/>
          <p:cNvSpPr/>
          <p:nvPr/>
        </p:nvSpPr>
        <p:spPr>
          <a:xfrm>
            <a:off x="5451993" y="1"/>
            <a:ext cx="6280898" cy="5603966"/>
          </a:xfrm>
          <a:prstGeom prst="rect">
            <a:avLst/>
          </a:prstGeom>
          <a:solidFill>
            <a:srgbClr val="01B8B5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Rectángulo 9"/>
          <p:cNvSpPr/>
          <p:nvPr/>
        </p:nvSpPr>
        <p:spPr>
          <a:xfrm>
            <a:off x="0" y="185372"/>
            <a:ext cx="9548949" cy="1120391"/>
          </a:xfrm>
          <a:prstGeom prst="rect">
            <a:avLst/>
          </a:prstGeom>
          <a:solidFill>
            <a:srgbClr val="92D050">
              <a:alpha val="70980"/>
            </a:srgb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CuadroTexto 4"/>
          <p:cNvSpPr txBox="1"/>
          <p:nvPr/>
        </p:nvSpPr>
        <p:spPr>
          <a:xfrm>
            <a:off x="198184" y="415519"/>
            <a:ext cx="7138591" cy="505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  <a:defRPr/>
            </a:pPr>
            <a:r>
              <a:rPr lang="es-CO" sz="4400" b="1" kern="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Arial Narrow" panose="020B0606020202030204" pitchFamily="34" charset="0"/>
              </a:rPr>
              <a:t>PROCESO DE INGRESO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F4F621C-FF8D-4AC3-86E4-8CB72CD844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8" t="2703" r="1978" b="14950"/>
          <a:stretch/>
        </p:blipFill>
        <p:spPr>
          <a:xfrm>
            <a:off x="2248732" y="920159"/>
            <a:ext cx="7371576" cy="460072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258B-90C8-4F32-BF11-D1402F4807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6059" y="5747958"/>
            <a:ext cx="1473721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228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5C584C44-1F86-4A28-922E-80FF90DED4A2}"/>
              </a:ext>
            </a:extLst>
          </p:cNvPr>
          <p:cNvSpPr/>
          <p:nvPr/>
        </p:nvSpPr>
        <p:spPr>
          <a:xfrm>
            <a:off x="88900" y="508000"/>
            <a:ext cx="683715" cy="6350000"/>
          </a:xfrm>
          <a:prstGeom prst="rect">
            <a:avLst/>
          </a:prstGeom>
          <a:solidFill>
            <a:srgbClr val="3DAA69">
              <a:alpha val="70980"/>
            </a:srgb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29D1B303-228A-466C-880E-0A9C6068F224}"/>
              </a:ext>
            </a:extLst>
          </p:cNvPr>
          <p:cNvSpPr/>
          <p:nvPr/>
        </p:nvSpPr>
        <p:spPr>
          <a:xfrm>
            <a:off x="10702850" y="43260"/>
            <a:ext cx="1124072" cy="5405040"/>
          </a:xfrm>
          <a:prstGeom prst="rect">
            <a:avLst/>
          </a:prstGeom>
          <a:solidFill>
            <a:srgbClr val="01B8B5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6" name="Rectángulo 55"/>
          <p:cNvSpPr/>
          <p:nvPr/>
        </p:nvSpPr>
        <p:spPr>
          <a:xfrm>
            <a:off x="2290355" y="328130"/>
            <a:ext cx="9901645" cy="657928"/>
          </a:xfrm>
          <a:prstGeom prst="rect">
            <a:avLst/>
          </a:prstGeom>
          <a:solidFill>
            <a:srgbClr val="92D050">
              <a:alpha val="70980"/>
            </a:srgb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7" name="TextBox 39">
            <a:extLst>
              <a:ext uri="{FF2B5EF4-FFF2-40B4-BE49-F238E27FC236}">
                <a16:creationId xmlns:a16="http://schemas.microsoft.com/office/drawing/2014/main" id="{A24E65ED-0CE5-42E1-9F17-73A823FB8486}"/>
              </a:ext>
            </a:extLst>
          </p:cNvPr>
          <p:cNvSpPr txBox="1"/>
          <p:nvPr/>
        </p:nvSpPr>
        <p:spPr>
          <a:xfrm>
            <a:off x="2336800" y="328130"/>
            <a:ext cx="9082585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marL="0" marR="0" lvl="0" indent="0" algn="r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Arial Narrow" panose="020B0606020202030204" pitchFamily="34" charset="0"/>
              </a:rPr>
              <a:t>RUTA DE ATENCIÓN – FASE DE CONTENCIÓN</a:t>
            </a:r>
            <a:endParaRPr kumimoji="0" lang="en-US" sz="3600" b="1" i="0" u="none" strike="noStrike" kern="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52A6E3DC-57C1-4491-BF82-0154CD9D3E93}"/>
              </a:ext>
            </a:extLst>
          </p:cNvPr>
          <p:cNvSpPr/>
          <p:nvPr/>
        </p:nvSpPr>
        <p:spPr>
          <a:xfrm>
            <a:off x="3327400" y="1041400"/>
            <a:ext cx="1498600" cy="1117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3341C9E-1593-499A-84E0-6D3C0BBB83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91"/>
          <a:stretch/>
        </p:blipFill>
        <p:spPr>
          <a:xfrm>
            <a:off x="231446" y="1077374"/>
            <a:ext cx="11849714" cy="4614231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EF1209F2-6E8A-4EA7-8427-D154538F2E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6059" y="5747958"/>
            <a:ext cx="1473721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1930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2825</TotalTime>
  <Words>10</Words>
  <Application>Microsoft Office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PREPARACION Y RESPUESTA ANTE INTRODUCCION DEL VIRUS CORONAVIRUS 2019nCoV</dc:title>
  <dc:creator>Estadisticas Vitales</dc:creator>
  <cp:lastModifiedBy>Ignacio Arboleda</cp:lastModifiedBy>
  <cp:revision>140</cp:revision>
  <dcterms:created xsi:type="dcterms:W3CDTF">2020-03-03T22:21:15Z</dcterms:created>
  <dcterms:modified xsi:type="dcterms:W3CDTF">2020-03-29T01:11:54Z</dcterms:modified>
</cp:coreProperties>
</file>